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8" r:id="rId2"/>
    <p:sldMasterId id="2147483684" r:id="rId3"/>
  </p:sldMasterIdLst>
  <p:notesMasterIdLst>
    <p:notesMasterId r:id="rId38"/>
  </p:notesMasterIdLst>
  <p:handoutMasterIdLst>
    <p:handoutMasterId r:id="rId39"/>
  </p:handoutMasterIdLst>
  <p:sldIdLst>
    <p:sldId id="392" r:id="rId4"/>
    <p:sldId id="402" r:id="rId5"/>
    <p:sldId id="401" r:id="rId6"/>
    <p:sldId id="405" r:id="rId7"/>
    <p:sldId id="406" r:id="rId8"/>
    <p:sldId id="407" r:id="rId9"/>
    <p:sldId id="408" r:id="rId10"/>
    <p:sldId id="409" r:id="rId11"/>
    <p:sldId id="410" r:id="rId12"/>
    <p:sldId id="411" r:id="rId13"/>
    <p:sldId id="412" r:id="rId14"/>
    <p:sldId id="413" r:id="rId15"/>
    <p:sldId id="414" r:id="rId16"/>
    <p:sldId id="415"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428" r:id="rId30"/>
    <p:sldId id="429" r:id="rId31"/>
    <p:sldId id="430" r:id="rId32"/>
    <p:sldId id="431" r:id="rId33"/>
    <p:sldId id="432" r:id="rId34"/>
    <p:sldId id="433" r:id="rId35"/>
    <p:sldId id="434" r:id="rId36"/>
    <p:sldId id="387" r:id="rId37"/>
  </p:sldIdLst>
  <p:sldSz cx="12192000" cy="6858000"/>
  <p:notesSz cx="7010400" cy="9398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60">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376092"/>
    <a:srgbClr val="A50021"/>
    <a:srgbClr val="00336E"/>
    <a:srgbClr val="00337E"/>
    <a:srgbClr val="333399"/>
    <a:srgbClr val="DEE8F2"/>
    <a:srgbClr val="CCDCEA"/>
    <a:srgbClr val="C1D5E5"/>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89892" autoAdjust="0"/>
  </p:normalViewPr>
  <p:slideViewPr>
    <p:cSldViewPr>
      <p:cViewPr varScale="1">
        <p:scale>
          <a:sx n="99" d="100"/>
          <a:sy n="99" d="100"/>
        </p:scale>
        <p:origin x="900" y="7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077" y="-77"/>
      </p:cViewPr>
      <p:guideLst>
        <p:guide orient="horz" pos="296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 D. Newton" userId="60af59e6-fbc8-4a7f-9407-fa410c6f81e7" providerId="ADAL" clId="{E4D71AAE-97D6-46C8-A92E-3656961A2236}"/>
    <pc:docChg chg="undo custSel addSld delSld modSld">
      <pc:chgData name="Jodi D. Newton" userId="60af59e6-fbc8-4a7f-9407-fa410c6f81e7" providerId="ADAL" clId="{E4D71AAE-97D6-46C8-A92E-3656961A2236}" dt="2023-04-17T17:09:51.226" v="2263" actId="21"/>
      <pc:docMkLst>
        <pc:docMk/>
      </pc:docMkLst>
      <pc:sldChg chg="modSp mod">
        <pc:chgData name="Jodi D. Newton" userId="60af59e6-fbc8-4a7f-9407-fa410c6f81e7" providerId="ADAL" clId="{E4D71AAE-97D6-46C8-A92E-3656961A2236}" dt="2023-04-17T15:10:38.879" v="128" actId="14100"/>
        <pc:sldMkLst>
          <pc:docMk/>
          <pc:sldMk cId="1803722356" sldId="392"/>
        </pc:sldMkLst>
        <pc:spChg chg="mod">
          <ac:chgData name="Jodi D. Newton" userId="60af59e6-fbc8-4a7f-9407-fa410c6f81e7" providerId="ADAL" clId="{E4D71AAE-97D6-46C8-A92E-3656961A2236}" dt="2023-04-17T15:10:35.260" v="127" actId="14100"/>
          <ac:spMkLst>
            <pc:docMk/>
            <pc:sldMk cId="1803722356" sldId="392"/>
            <ac:spMk id="2" creationId="{3FFD425A-D0A4-423A-9163-4DC581377383}"/>
          </ac:spMkLst>
        </pc:spChg>
        <pc:spChg chg="mod">
          <ac:chgData name="Jodi D. Newton" userId="60af59e6-fbc8-4a7f-9407-fa410c6f81e7" providerId="ADAL" clId="{E4D71AAE-97D6-46C8-A92E-3656961A2236}" dt="2023-04-17T15:10:38.879" v="128" actId="14100"/>
          <ac:spMkLst>
            <pc:docMk/>
            <pc:sldMk cId="1803722356" sldId="392"/>
            <ac:spMk id="4" creationId="{2B468799-6E0C-40BF-8492-CD7355937085}"/>
          </ac:spMkLst>
        </pc:spChg>
      </pc:sldChg>
      <pc:sldChg chg="modSp mod">
        <pc:chgData name="Jodi D. Newton" userId="60af59e6-fbc8-4a7f-9407-fa410c6f81e7" providerId="ADAL" clId="{E4D71AAE-97D6-46C8-A92E-3656961A2236}" dt="2023-04-17T15:08:44.671" v="34" actId="20577"/>
        <pc:sldMkLst>
          <pc:docMk/>
          <pc:sldMk cId="3146874973" sldId="401"/>
        </pc:sldMkLst>
        <pc:spChg chg="mod">
          <ac:chgData name="Jodi D. Newton" userId="60af59e6-fbc8-4a7f-9407-fa410c6f81e7" providerId="ADAL" clId="{E4D71AAE-97D6-46C8-A92E-3656961A2236}" dt="2023-04-17T15:08:44.671" v="34" actId="20577"/>
          <ac:spMkLst>
            <pc:docMk/>
            <pc:sldMk cId="3146874973" sldId="401"/>
            <ac:spMk id="3" creationId="{4B5A55CC-F64C-4D1A-80E3-4FFA343B4B7B}"/>
          </ac:spMkLst>
        </pc:spChg>
        <pc:spChg chg="mod">
          <ac:chgData name="Jodi D. Newton" userId="60af59e6-fbc8-4a7f-9407-fa410c6f81e7" providerId="ADAL" clId="{E4D71AAE-97D6-46C8-A92E-3656961A2236}" dt="2023-04-17T15:06:45.042" v="33" actId="6549"/>
          <ac:spMkLst>
            <pc:docMk/>
            <pc:sldMk cId="3146874973" sldId="401"/>
            <ac:spMk id="4" creationId="{70CB88C7-C437-4A64-BF91-D6565BDE3604}"/>
          </ac:spMkLst>
        </pc:spChg>
      </pc:sldChg>
      <pc:sldChg chg="modSp del mod">
        <pc:chgData name="Jodi D. Newton" userId="60af59e6-fbc8-4a7f-9407-fa410c6f81e7" providerId="ADAL" clId="{E4D71AAE-97D6-46C8-A92E-3656961A2236}" dt="2023-04-17T15:12:06.174" v="143" actId="2696"/>
        <pc:sldMkLst>
          <pc:docMk/>
          <pc:sldMk cId="1915994122" sldId="403"/>
        </pc:sldMkLst>
        <pc:spChg chg="mod">
          <ac:chgData name="Jodi D. Newton" userId="60af59e6-fbc8-4a7f-9407-fa410c6f81e7" providerId="ADAL" clId="{E4D71AAE-97D6-46C8-A92E-3656961A2236}" dt="2023-04-17T15:09:46.688" v="116" actId="20577"/>
          <ac:spMkLst>
            <pc:docMk/>
            <pc:sldMk cId="1915994122" sldId="403"/>
            <ac:spMk id="2" creationId="{A37A8775-A4CC-B888-7A38-BBD9A120E251}"/>
          </ac:spMkLst>
        </pc:spChg>
      </pc:sldChg>
      <pc:sldChg chg="new del">
        <pc:chgData name="Jodi D. Newton" userId="60af59e6-fbc8-4a7f-9407-fa410c6f81e7" providerId="ADAL" clId="{E4D71AAE-97D6-46C8-A92E-3656961A2236}" dt="2023-04-17T17:07:27.831" v="2258" actId="2696"/>
        <pc:sldMkLst>
          <pc:docMk/>
          <pc:sldMk cId="2116501244" sldId="404"/>
        </pc:sldMkLst>
      </pc:sldChg>
      <pc:sldChg chg="new del">
        <pc:chgData name="Jodi D. Newton" userId="60af59e6-fbc8-4a7f-9407-fa410c6f81e7" providerId="ADAL" clId="{E4D71AAE-97D6-46C8-A92E-3656961A2236}" dt="2023-04-17T15:12:03.860" v="142" actId="2696"/>
        <pc:sldMkLst>
          <pc:docMk/>
          <pc:sldMk cId="2252350139" sldId="405"/>
        </pc:sldMkLst>
      </pc:sldChg>
      <pc:sldChg chg="addSp modSp add mod">
        <pc:chgData name="Jodi D. Newton" userId="60af59e6-fbc8-4a7f-9407-fa410c6f81e7" providerId="ADAL" clId="{E4D71AAE-97D6-46C8-A92E-3656961A2236}" dt="2023-04-17T15:15:46.495" v="213" actId="20577"/>
        <pc:sldMkLst>
          <pc:docMk/>
          <pc:sldMk cId="3692397812" sldId="405"/>
        </pc:sldMkLst>
        <pc:spChg chg="mod">
          <ac:chgData name="Jodi D. Newton" userId="60af59e6-fbc8-4a7f-9407-fa410c6f81e7" providerId="ADAL" clId="{E4D71AAE-97D6-46C8-A92E-3656961A2236}" dt="2023-04-17T15:13:04.706" v="176" actId="20577"/>
          <ac:spMkLst>
            <pc:docMk/>
            <pc:sldMk cId="3692397812" sldId="405"/>
            <ac:spMk id="3" creationId="{4B5A55CC-F64C-4D1A-80E3-4FFA343B4B7B}"/>
          </ac:spMkLst>
        </pc:spChg>
        <pc:spChg chg="mod">
          <ac:chgData name="Jodi D. Newton" userId="60af59e6-fbc8-4a7f-9407-fa410c6f81e7" providerId="ADAL" clId="{E4D71AAE-97D6-46C8-A92E-3656961A2236}" dt="2023-04-17T15:14:03.563" v="179" actId="6549"/>
          <ac:spMkLst>
            <pc:docMk/>
            <pc:sldMk cId="3692397812" sldId="405"/>
            <ac:spMk id="4" creationId="{70CB88C7-C437-4A64-BF91-D6565BDE3604}"/>
          </ac:spMkLst>
        </pc:spChg>
        <pc:spChg chg="add mod">
          <ac:chgData name="Jodi D. Newton" userId="60af59e6-fbc8-4a7f-9407-fa410c6f81e7" providerId="ADAL" clId="{E4D71AAE-97D6-46C8-A92E-3656961A2236}" dt="2023-04-17T15:15:46.495" v="213" actId="20577"/>
          <ac:spMkLst>
            <pc:docMk/>
            <pc:sldMk cId="3692397812" sldId="405"/>
            <ac:spMk id="5" creationId="{5E2CB408-1B66-9EB1-9FF3-338068A50376}"/>
          </ac:spMkLst>
        </pc:spChg>
      </pc:sldChg>
      <pc:sldChg chg="addSp delSp modSp add mod">
        <pc:chgData name="Jodi D. Newton" userId="60af59e6-fbc8-4a7f-9407-fa410c6f81e7" providerId="ADAL" clId="{E4D71AAE-97D6-46C8-A92E-3656961A2236}" dt="2023-04-17T15:31:32.854" v="612" actId="6549"/>
        <pc:sldMkLst>
          <pc:docMk/>
          <pc:sldMk cId="192118560" sldId="406"/>
        </pc:sldMkLst>
        <pc:spChg chg="mod">
          <ac:chgData name="Jodi D. Newton" userId="60af59e6-fbc8-4a7f-9407-fa410c6f81e7" providerId="ADAL" clId="{E4D71AAE-97D6-46C8-A92E-3656961A2236}" dt="2023-04-17T15:28:10.207" v="449" actId="255"/>
          <ac:spMkLst>
            <pc:docMk/>
            <pc:sldMk cId="192118560" sldId="406"/>
            <ac:spMk id="3" creationId="{4B5A55CC-F64C-4D1A-80E3-4FFA343B4B7B}"/>
          </ac:spMkLst>
        </pc:spChg>
        <pc:spChg chg="add del mod">
          <ac:chgData name="Jodi D. Newton" userId="60af59e6-fbc8-4a7f-9407-fa410c6f81e7" providerId="ADAL" clId="{E4D71AAE-97D6-46C8-A92E-3656961A2236}" dt="2023-04-17T15:31:32.854" v="612" actId="6549"/>
          <ac:spMkLst>
            <pc:docMk/>
            <pc:sldMk cId="192118560" sldId="406"/>
            <ac:spMk id="4" creationId="{70CB88C7-C437-4A64-BF91-D6565BDE3604}"/>
          </ac:spMkLst>
        </pc:spChg>
        <pc:spChg chg="del mod">
          <ac:chgData name="Jodi D. Newton" userId="60af59e6-fbc8-4a7f-9407-fa410c6f81e7" providerId="ADAL" clId="{E4D71AAE-97D6-46C8-A92E-3656961A2236}" dt="2023-04-17T15:27:39.907" v="387" actId="21"/>
          <ac:spMkLst>
            <pc:docMk/>
            <pc:sldMk cId="192118560" sldId="406"/>
            <ac:spMk id="5" creationId="{5E2CB408-1B66-9EB1-9FF3-338068A50376}"/>
          </ac:spMkLst>
        </pc:spChg>
        <pc:spChg chg="add del mod">
          <ac:chgData name="Jodi D. Newton" userId="60af59e6-fbc8-4a7f-9407-fa410c6f81e7" providerId="ADAL" clId="{E4D71AAE-97D6-46C8-A92E-3656961A2236}" dt="2023-04-17T15:29:33.251" v="462" actId="478"/>
          <ac:spMkLst>
            <pc:docMk/>
            <pc:sldMk cId="192118560" sldId="406"/>
            <ac:spMk id="6" creationId="{DFB71C84-96FA-6C6C-14D1-94353652A93B}"/>
          </ac:spMkLst>
        </pc:spChg>
      </pc:sldChg>
      <pc:sldChg chg="modSp new del mod">
        <pc:chgData name="Jodi D. Newton" userId="60af59e6-fbc8-4a7f-9407-fa410c6f81e7" providerId="ADAL" clId="{E4D71AAE-97D6-46C8-A92E-3656961A2236}" dt="2023-04-17T15:12:00.966" v="141" actId="2696"/>
        <pc:sldMkLst>
          <pc:docMk/>
          <pc:sldMk cId="2019090949" sldId="406"/>
        </pc:sldMkLst>
        <pc:spChg chg="mod">
          <ac:chgData name="Jodi D. Newton" userId="60af59e6-fbc8-4a7f-9407-fa410c6f81e7" providerId="ADAL" clId="{E4D71AAE-97D6-46C8-A92E-3656961A2236}" dt="2023-04-17T15:11:46.711" v="139" actId="20577"/>
          <ac:spMkLst>
            <pc:docMk/>
            <pc:sldMk cId="2019090949" sldId="406"/>
            <ac:spMk id="2" creationId="{D2EC81DB-6A6C-D17E-CFF8-78A521FE6FE9}"/>
          </ac:spMkLst>
        </pc:spChg>
        <pc:spChg chg="mod">
          <ac:chgData name="Jodi D. Newton" userId="60af59e6-fbc8-4a7f-9407-fa410c6f81e7" providerId="ADAL" clId="{E4D71AAE-97D6-46C8-A92E-3656961A2236}" dt="2023-04-17T15:11:51.486" v="140" actId="14100"/>
          <ac:spMkLst>
            <pc:docMk/>
            <pc:sldMk cId="2019090949" sldId="406"/>
            <ac:spMk id="3" creationId="{FDDF9613-7669-D125-3CB7-44D3FB6A69D1}"/>
          </ac:spMkLst>
        </pc:spChg>
      </pc:sldChg>
      <pc:sldChg chg="modSp add mod">
        <pc:chgData name="Jodi D. Newton" userId="60af59e6-fbc8-4a7f-9407-fa410c6f81e7" providerId="ADAL" clId="{E4D71AAE-97D6-46C8-A92E-3656961A2236}" dt="2023-04-17T15:35:18.931" v="652" actId="115"/>
        <pc:sldMkLst>
          <pc:docMk/>
          <pc:sldMk cId="1519606336" sldId="407"/>
        </pc:sldMkLst>
        <pc:spChg chg="mod">
          <ac:chgData name="Jodi D. Newton" userId="60af59e6-fbc8-4a7f-9407-fa410c6f81e7" providerId="ADAL" clId="{E4D71AAE-97D6-46C8-A92E-3656961A2236}" dt="2023-04-17T15:34:37.710" v="634" actId="255"/>
          <ac:spMkLst>
            <pc:docMk/>
            <pc:sldMk cId="1519606336" sldId="407"/>
            <ac:spMk id="3" creationId="{4B5A55CC-F64C-4D1A-80E3-4FFA343B4B7B}"/>
          </ac:spMkLst>
        </pc:spChg>
        <pc:spChg chg="mod">
          <ac:chgData name="Jodi D. Newton" userId="60af59e6-fbc8-4a7f-9407-fa410c6f81e7" providerId="ADAL" clId="{E4D71AAE-97D6-46C8-A92E-3656961A2236}" dt="2023-04-17T15:35:18.931" v="652" actId="115"/>
          <ac:spMkLst>
            <pc:docMk/>
            <pc:sldMk cId="1519606336" sldId="407"/>
            <ac:spMk id="4" creationId="{70CB88C7-C437-4A64-BF91-D6565BDE3604}"/>
          </ac:spMkLst>
        </pc:spChg>
      </pc:sldChg>
      <pc:sldChg chg="modSp add mod">
        <pc:chgData name="Jodi D. Newton" userId="60af59e6-fbc8-4a7f-9407-fa410c6f81e7" providerId="ADAL" clId="{E4D71AAE-97D6-46C8-A92E-3656961A2236}" dt="2023-04-17T15:46:27.936" v="733" actId="20577"/>
        <pc:sldMkLst>
          <pc:docMk/>
          <pc:sldMk cId="3126233963" sldId="408"/>
        </pc:sldMkLst>
        <pc:spChg chg="mod">
          <ac:chgData name="Jodi D. Newton" userId="60af59e6-fbc8-4a7f-9407-fa410c6f81e7" providerId="ADAL" clId="{E4D71AAE-97D6-46C8-A92E-3656961A2236}" dt="2023-04-17T15:46:27.936" v="733" actId="20577"/>
          <ac:spMkLst>
            <pc:docMk/>
            <pc:sldMk cId="3126233963" sldId="408"/>
            <ac:spMk id="3" creationId="{4B5A55CC-F64C-4D1A-80E3-4FFA343B4B7B}"/>
          </ac:spMkLst>
        </pc:spChg>
        <pc:spChg chg="mod">
          <ac:chgData name="Jodi D. Newton" userId="60af59e6-fbc8-4a7f-9407-fa410c6f81e7" providerId="ADAL" clId="{E4D71AAE-97D6-46C8-A92E-3656961A2236}" dt="2023-04-17T15:42:09.148" v="659" actId="20577"/>
          <ac:spMkLst>
            <pc:docMk/>
            <pc:sldMk cId="3126233963" sldId="408"/>
            <ac:spMk id="4" creationId="{70CB88C7-C437-4A64-BF91-D6565BDE3604}"/>
          </ac:spMkLst>
        </pc:spChg>
      </pc:sldChg>
      <pc:sldChg chg="modSp add mod">
        <pc:chgData name="Jodi D. Newton" userId="60af59e6-fbc8-4a7f-9407-fa410c6f81e7" providerId="ADAL" clId="{E4D71AAE-97D6-46C8-A92E-3656961A2236}" dt="2023-04-17T15:44:22.357" v="724" actId="14100"/>
        <pc:sldMkLst>
          <pc:docMk/>
          <pc:sldMk cId="3649140172" sldId="409"/>
        </pc:sldMkLst>
        <pc:spChg chg="mod">
          <ac:chgData name="Jodi D. Newton" userId="60af59e6-fbc8-4a7f-9407-fa410c6f81e7" providerId="ADAL" clId="{E4D71AAE-97D6-46C8-A92E-3656961A2236}" dt="2023-04-17T15:43:11.773" v="662" actId="20577"/>
          <ac:spMkLst>
            <pc:docMk/>
            <pc:sldMk cId="3649140172" sldId="409"/>
            <ac:spMk id="3" creationId="{4B5A55CC-F64C-4D1A-80E3-4FFA343B4B7B}"/>
          </ac:spMkLst>
        </pc:spChg>
        <pc:spChg chg="mod">
          <ac:chgData name="Jodi D. Newton" userId="60af59e6-fbc8-4a7f-9407-fa410c6f81e7" providerId="ADAL" clId="{E4D71AAE-97D6-46C8-A92E-3656961A2236}" dt="2023-04-17T15:44:22.357" v="724" actId="14100"/>
          <ac:spMkLst>
            <pc:docMk/>
            <pc:sldMk cId="3649140172" sldId="409"/>
            <ac:spMk id="4" creationId="{70CB88C7-C437-4A64-BF91-D6565BDE3604}"/>
          </ac:spMkLst>
        </pc:spChg>
      </pc:sldChg>
      <pc:sldChg chg="modSp add mod">
        <pc:chgData name="Jodi D. Newton" userId="60af59e6-fbc8-4a7f-9407-fa410c6f81e7" providerId="ADAL" clId="{E4D71AAE-97D6-46C8-A92E-3656961A2236}" dt="2023-04-17T15:46:51.587" v="737" actId="20577"/>
        <pc:sldMkLst>
          <pc:docMk/>
          <pc:sldMk cId="319262768" sldId="410"/>
        </pc:sldMkLst>
        <pc:spChg chg="mod">
          <ac:chgData name="Jodi D. Newton" userId="60af59e6-fbc8-4a7f-9407-fa410c6f81e7" providerId="ADAL" clId="{E4D71AAE-97D6-46C8-A92E-3656961A2236}" dt="2023-04-17T15:46:51.587" v="737" actId="20577"/>
          <ac:spMkLst>
            <pc:docMk/>
            <pc:sldMk cId="319262768" sldId="410"/>
            <ac:spMk id="3" creationId="{4B5A55CC-F64C-4D1A-80E3-4FFA343B4B7B}"/>
          </ac:spMkLst>
        </pc:spChg>
        <pc:spChg chg="mod">
          <ac:chgData name="Jodi D. Newton" userId="60af59e6-fbc8-4a7f-9407-fa410c6f81e7" providerId="ADAL" clId="{E4D71AAE-97D6-46C8-A92E-3656961A2236}" dt="2023-04-17T15:45:35.644" v="730" actId="120"/>
          <ac:spMkLst>
            <pc:docMk/>
            <pc:sldMk cId="319262768" sldId="410"/>
            <ac:spMk id="4" creationId="{70CB88C7-C437-4A64-BF91-D6565BDE3604}"/>
          </ac:spMkLst>
        </pc:spChg>
      </pc:sldChg>
      <pc:sldChg chg="modSp add mod">
        <pc:chgData name="Jodi D. Newton" userId="60af59e6-fbc8-4a7f-9407-fa410c6f81e7" providerId="ADAL" clId="{E4D71AAE-97D6-46C8-A92E-3656961A2236}" dt="2023-04-17T15:49:00.716" v="758" actId="20577"/>
        <pc:sldMkLst>
          <pc:docMk/>
          <pc:sldMk cId="4161373131" sldId="411"/>
        </pc:sldMkLst>
        <pc:spChg chg="mod">
          <ac:chgData name="Jodi D. Newton" userId="60af59e6-fbc8-4a7f-9407-fa410c6f81e7" providerId="ADAL" clId="{E4D71AAE-97D6-46C8-A92E-3656961A2236}" dt="2023-04-17T15:49:00.716" v="758" actId="20577"/>
          <ac:spMkLst>
            <pc:docMk/>
            <pc:sldMk cId="4161373131" sldId="411"/>
            <ac:spMk id="3" creationId="{4B5A55CC-F64C-4D1A-80E3-4FFA343B4B7B}"/>
          </ac:spMkLst>
        </pc:spChg>
        <pc:spChg chg="mod">
          <ac:chgData name="Jodi D. Newton" userId="60af59e6-fbc8-4a7f-9407-fa410c6f81e7" providerId="ADAL" clId="{E4D71AAE-97D6-46C8-A92E-3656961A2236}" dt="2023-04-17T15:48:24.605" v="754" actId="6549"/>
          <ac:spMkLst>
            <pc:docMk/>
            <pc:sldMk cId="4161373131" sldId="411"/>
            <ac:spMk id="4" creationId="{70CB88C7-C437-4A64-BF91-D6565BDE3604}"/>
          </ac:spMkLst>
        </pc:spChg>
      </pc:sldChg>
      <pc:sldChg chg="modSp add mod">
        <pc:chgData name="Jodi D. Newton" userId="60af59e6-fbc8-4a7f-9407-fa410c6f81e7" providerId="ADAL" clId="{E4D71AAE-97D6-46C8-A92E-3656961A2236}" dt="2023-04-17T15:51:51.827" v="776" actId="20577"/>
        <pc:sldMkLst>
          <pc:docMk/>
          <pc:sldMk cId="3181631189" sldId="412"/>
        </pc:sldMkLst>
        <pc:spChg chg="mod">
          <ac:chgData name="Jodi D. Newton" userId="60af59e6-fbc8-4a7f-9407-fa410c6f81e7" providerId="ADAL" clId="{E4D71AAE-97D6-46C8-A92E-3656961A2236}" dt="2023-04-17T15:51:51.827" v="776" actId="20577"/>
          <ac:spMkLst>
            <pc:docMk/>
            <pc:sldMk cId="3181631189" sldId="412"/>
            <ac:spMk id="3" creationId="{4B5A55CC-F64C-4D1A-80E3-4FFA343B4B7B}"/>
          </ac:spMkLst>
        </pc:spChg>
        <pc:spChg chg="mod">
          <ac:chgData name="Jodi D. Newton" userId="60af59e6-fbc8-4a7f-9407-fa410c6f81e7" providerId="ADAL" clId="{E4D71AAE-97D6-46C8-A92E-3656961A2236}" dt="2023-04-17T15:50:30.583" v="772" actId="6549"/>
          <ac:spMkLst>
            <pc:docMk/>
            <pc:sldMk cId="3181631189" sldId="412"/>
            <ac:spMk id="4" creationId="{70CB88C7-C437-4A64-BF91-D6565BDE3604}"/>
          </ac:spMkLst>
        </pc:spChg>
      </pc:sldChg>
      <pc:sldChg chg="modSp add mod">
        <pc:chgData name="Jodi D. Newton" userId="60af59e6-fbc8-4a7f-9407-fa410c6f81e7" providerId="ADAL" clId="{E4D71AAE-97D6-46C8-A92E-3656961A2236}" dt="2023-04-17T15:53:40.728" v="790" actId="255"/>
        <pc:sldMkLst>
          <pc:docMk/>
          <pc:sldMk cId="1807897400" sldId="413"/>
        </pc:sldMkLst>
        <pc:spChg chg="mod">
          <ac:chgData name="Jodi D. Newton" userId="60af59e6-fbc8-4a7f-9407-fa410c6f81e7" providerId="ADAL" clId="{E4D71AAE-97D6-46C8-A92E-3656961A2236}" dt="2023-04-17T15:53:22.798" v="789" actId="20577"/>
          <ac:spMkLst>
            <pc:docMk/>
            <pc:sldMk cId="1807897400" sldId="413"/>
            <ac:spMk id="3" creationId="{4B5A55CC-F64C-4D1A-80E3-4FFA343B4B7B}"/>
          </ac:spMkLst>
        </pc:spChg>
        <pc:spChg chg="mod">
          <ac:chgData name="Jodi D. Newton" userId="60af59e6-fbc8-4a7f-9407-fa410c6f81e7" providerId="ADAL" clId="{E4D71AAE-97D6-46C8-A92E-3656961A2236}" dt="2023-04-17T15:53:40.728" v="790" actId="255"/>
          <ac:spMkLst>
            <pc:docMk/>
            <pc:sldMk cId="1807897400" sldId="413"/>
            <ac:spMk id="4" creationId="{70CB88C7-C437-4A64-BF91-D6565BDE3604}"/>
          </ac:spMkLst>
        </pc:spChg>
      </pc:sldChg>
      <pc:sldChg chg="modSp add mod">
        <pc:chgData name="Jodi D. Newton" userId="60af59e6-fbc8-4a7f-9407-fa410c6f81e7" providerId="ADAL" clId="{E4D71AAE-97D6-46C8-A92E-3656961A2236}" dt="2023-04-17T16:01:55.508" v="1108" actId="114"/>
        <pc:sldMkLst>
          <pc:docMk/>
          <pc:sldMk cId="2259778435" sldId="414"/>
        </pc:sldMkLst>
        <pc:spChg chg="mod">
          <ac:chgData name="Jodi D. Newton" userId="60af59e6-fbc8-4a7f-9407-fa410c6f81e7" providerId="ADAL" clId="{E4D71AAE-97D6-46C8-A92E-3656961A2236}" dt="2023-04-17T15:59:37.779" v="1072" actId="20577"/>
          <ac:spMkLst>
            <pc:docMk/>
            <pc:sldMk cId="2259778435" sldId="414"/>
            <ac:spMk id="3" creationId="{4B5A55CC-F64C-4D1A-80E3-4FFA343B4B7B}"/>
          </ac:spMkLst>
        </pc:spChg>
        <pc:spChg chg="mod">
          <ac:chgData name="Jodi D. Newton" userId="60af59e6-fbc8-4a7f-9407-fa410c6f81e7" providerId="ADAL" clId="{E4D71AAE-97D6-46C8-A92E-3656961A2236}" dt="2023-04-17T16:01:55.508" v="1108" actId="114"/>
          <ac:spMkLst>
            <pc:docMk/>
            <pc:sldMk cId="2259778435" sldId="414"/>
            <ac:spMk id="4" creationId="{70CB88C7-C437-4A64-BF91-D6565BDE3604}"/>
          </ac:spMkLst>
        </pc:spChg>
      </pc:sldChg>
      <pc:sldChg chg="modSp add mod">
        <pc:chgData name="Jodi D. Newton" userId="60af59e6-fbc8-4a7f-9407-fa410c6f81e7" providerId="ADAL" clId="{E4D71AAE-97D6-46C8-A92E-3656961A2236}" dt="2023-04-17T16:17:21.894" v="1349" actId="20577"/>
        <pc:sldMkLst>
          <pc:docMk/>
          <pc:sldMk cId="3003245467" sldId="415"/>
        </pc:sldMkLst>
        <pc:spChg chg="mod">
          <ac:chgData name="Jodi D. Newton" userId="60af59e6-fbc8-4a7f-9407-fa410c6f81e7" providerId="ADAL" clId="{E4D71AAE-97D6-46C8-A92E-3656961A2236}" dt="2023-04-17T16:16:34.472" v="1342" actId="20577"/>
          <ac:spMkLst>
            <pc:docMk/>
            <pc:sldMk cId="3003245467" sldId="415"/>
            <ac:spMk id="3" creationId="{4B5A55CC-F64C-4D1A-80E3-4FFA343B4B7B}"/>
          </ac:spMkLst>
        </pc:spChg>
        <pc:spChg chg="mod">
          <ac:chgData name="Jodi D. Newton" userId="60af59e6-fbc8-4a7f-9407-fa410c6f81e7" providerId="ADAL" clId="{E4D71AAE-97D6-46C8-A92E-3656961A2236}" dt="2023-04-17T16:17:21.894" v="1349" actId="20577"/>
          <ac:spMkLst>
            <pc:docMk/>
            <pc:sldMk cId="3003245467" sldId="415"/>
            <ac:spMk id="4" creationId="{70CB88C7-C437-4A64-BF91-D6565BDE3604}"/>
          </ac:spMkLst>
        </pc:spChg>
      </pc:sldChg>
      <pc:sldChg chg="modSp add mod">
        <pc:chgData name="Jodi D. Newton" userId="60af59e6-fbc8-4a7f-9407-fa410c6f81e7" providerId="ADAL" clId="{E4D71AAE-97D6-46C8-A92E-3656961A2236}" dt="2023-04-17T16:27:43.769" v="1449" actId="20577"/>
        <pc:sldMkLst>
          <pc:docMk/>
          <pc:sldMk cId="2208095236" sldId="416"/>
        </pc:sldMkLst>
        <pc:spChg chg="mod">
          <ac:chgData name="Jodi D. Newton" userId="60af59e6-fbc8-4a7f-9407-fa410c6f81e7" providerId="ADAL" clId="{E4D71AAE-97D6-46C8-A92E-3656961A2236}" dt="2023-04-17T16:27:43.769" v="1449" actId="20577"/>
          <ac:spMkLst>
            <pc:docMk/>
            <pc:sldMk cId="2208095236" sldId="416"/>
            <ac:spMk id="3" creationId="{4B5A55CC-F64C-4D1A-80E3-4FFA343B4B7B}"/>
          </ac:spMkLst>
        </pc:spChg>
        <pc:spChg chg="mod">
          <ac:chgData name="Jodi D. Newton" userId="60af59e6-fbc8-4a7f-9407-fa410c6f81e7" providerId="ADAL" clId="{E4D71AAE-97D6-46C8-A92E-3656961A2236}" dt="2023-04-17T16:18:58.668" v="1372" actId="20577"/>
          <ac:spMkLst>
            <pc:docMk/>
            <pc:sldMk cId="2208095236" sldId="416"/>
            <ac:spMk id="4" creationId="{70CB88C7-C437-4A64-BF91-D6565BDE3604}"/>
          </ac:spMkLst>
        </pc:spChg>
      </pc:sldChg>
      <pc:sldChg chg="modSp add mod">
        <pc:chgData name="Jodi D. Newton" userId="60af59e6-fbc8-4a7f-9407-fa410c6f81e7" providerId="ADAL" clId="{E4D71AAE-97D6-46C8-A92E-3656961A2236}" dt="2023-04-17T16:20:36.609" v="1392" actId="14100"/>
        <pc:sldMkLst>
          <pc:docMk/>
          <pc:sldMk cId="81648126" sldId="417"/>
        </pc:sldMkLst>
        <pc:spChg chg="mod">
          <ac:chgData name="Jodi D. Newton" userId="60af59e6-fbc8-4a7f-9407-fa410c6f81e7" providerId="ADAL" clId="{E4D71AAE-97D6-46C8-A92E-3656961A2236}" dt="2023-04-17T16:19:38.223" v="1385" actId="20577"/>
          <ac:spMkLst>
            <pc:docMk/>
            <pc:sldMk cId="81648126" sldId="417"/>
            <ac:spMk id="3" creationId="{4B5A55CC-F64C-4D1A-80E3-4FFA343B4B7B}"/>
          </ac:spMkLst>
        </pc:spChg>
        <pc:spChg chg="mod">
          <ac:chgData name="Jodi D. Newton" userId="60af59e6-fbc8-4a7f-9407-fa410c6f81e7" providerId="ADAL" clId="{E4D71AAE-97D6-46C8-A92E-3656961A2236}" dt="2023-04-17T16:20:36.609" v="1392" actId="14100"/>
          <ac:spMkLst>
            <pc:docMk/>
            <pc:sldMk cId="81648126" sldId="417"/>
            <ac:spMk id="4" creationId="{70CB88C7-C437-4A64-BF91-D6565BDE3604}"/>
          </ac:spMkLst>
        </pc:spChg>
      </pc:sldChg>
      <pc:sldChg chg="modSp add mod">
        <pc:chgData name="Jodi D. Newton" userId="60af59e6-fbc8-4a7f-9407-fa410c6f81e7" providerId="ADAL" clId="{E4D71AAE-97D6-46C8-A92E-3656961A2236}" dt="2023-04-17T16:27:38.658" v="1448" actId="20577"/>
        <pc:sldMkLst>
          <pc:docMk/>
          <pc:sldMk cId="2098577532" sldId="418"/>
        </pc:sldMkLst>
        <pc:spChg chg="mod">
          <ac:chgData name="Jodi D. Newton" userId="60af59e6-fbc8-4a7f-9407-fa410c6f81e7" providerId="ADAL" clId="{E4D71AAE-97D6-46C8-A92E-3656961A2236}" dt="2023-04-17T16:27:38.658" v="1448" actId="20577"/>
          <ac:spMkLst>
            <pc:docMk/>
            <pc:sldMk cId="2098577532" sldId="418"/>
            <ac:spMk id="3" creationId="{4B5A55CC-F64C-4D1A-80E3-4FFA343B4B7B}"/>
          </ac:spMkLst>
        </pc:spChg>
        <pc:spChg chg="mod">
          <ac:chgData name="Jodi D. Newton" userId="60af59e6-fbc8-4a7f-9407-fa410c6f81e7" providerId="ADAL" clId="{E4D71AAE-97D6-46C8-A92E-3656961A2236}" dt="2023-04-17T16:21:40.680" v="1404" actId="6549"/>
          <ac:spMkLst>
            <pc:docMk/>
            <pc:sldMk cId="2098577532" sldId="418"/>
            <ac:spMk id="4" creationId="{70CB88C7-C437-4A64-BF91-D6565BDE3604}"/>
          </ac:spMkLst>
        </pc:spChg>
      </pc:sldChg>
      <pc:sldChg chg="modSp add mod">
        <pc:chgData name="Jodi D. Newton" userId="60af59e6-fbc8-4a7f-9407-fa410c6f81e7" providerId="ADAL" clId="{E4D71AAE-97D6-46C8-A92E-3656961A2236}" dt="2023-04-17T16:27:36.176" v="1447" actId="20577"/>
        <pc:sldMkLst>
          <pc:docMk/>
          <pc:sldMk cId="1010191921" sldId="419"/>
        </pc:sldMkLst>
        <pc:spChg chg="mod">
          <ac:chgData name="Jodi D. Newton" userId="60af59e6-fbc8-4a7f-9407-fa410c6f81e7" providerId="ADAL" clId="{E4D71AAE-97D6-46C8-A92E-3656961A2236}" dt="2023-04-17T16:27:36.176" v="1447" actId="20577"/>
          <ac:spMkLst>
            <pc:docMk/>
            <pc:sldMk cId="1010191921" sldId="419"/>
            <ac:spMk id="3" creationId="{4B5A55CC-F64C-4D1A-80E3-4FFA343B4B7B}"/>
          </ac:spMkLst>
        </pc:spChg>
        <pc:spChg chg="mod">
          <ac:chgData name="Jodi D. Newton" userId="60af59e6-fbc8-4a7f-9407-fa410c6f81e7" providerId="ADAL" clId="{E4D71AAE-97D6-46C8-A92E-3656961A2236}" dt="2023-04-17T16:23:11.635" v="1419" actId="6549"/>
          <ac:spMkLst>
            <pc:docMk/>
            <pc:sldMk cId="1010191921" sldId="419"/>
            <ac:spMk id="4" creationId="{70CB88C7-C437-4A64-BF91-D6565BDE3604}"/>
          </ac:spMkLst>
        </pc:spChg>
      </pc:sldChg>
      <pc:sldChg chg="modSp add mod">
        <pc:chgData name="Jodi D. Newton" userId="60af59e6-fbc8-4a7f-9407-fa410c6f81e7" providerId="ADAL" clId="{E4D71AAE-97D6-46C8-A92E-3656961A2236}" dt="2023-04-17T16:27:33.835" v="1446" actId="20577"/>
        <pc:sldMkLst>
          <pc:docMk/>
          <pc:sldMk cId="372879468" sldId="420"/>
        </pc:sldMkLst>
        <pc:spChg chg="mod">
          <ac:chgData name="Jodi D. Newton" userId="60af59e6-fbc8-4a7f-9407-fa410c6f81e7" providerId="ADAL" clId="{E4D71AAE-97D6-46C8-A92E-3656961A2236}" dt="2023-04-17T16:27:33.835" v="1446" actId="20577"/>
          <ac:spMkLst>
            <pc:docMk/>
            <pc:sldMk cId="372879468" sldId="420"/>
            <ac:spMk id="3" creationId="{4B5A55CC-F64C-4D1A-80E3-4FFA343B4B7B}"/>
          </ac:spMkLst>
        </pc:spChg>
        <pc:spChg chg="mod">
          <ac:chgData name="Jodi D. Newton" userId="60af59e6-fbc8-4a7f-9407-fa410c6f81e7" providerId="ADAL" clId="{E4D71AAE-97D6-46C8-A92E-3656961A2236}" dt="2023-04-17T16:26:51.629" v="1437" actId="6549"/>
          <ac:spMkLst>
            <pc:docMk/>
            <pc:sldMk cId="372879468" sldId="420"/>
            <ac:spMk id="4" creationId="{70CB88C7-C437-4A64-BF91-D6565BDE3604}"/>
          </ac:spMkLst>
        </pc:spChg>
      </pc:sldChg>
      <pc:sldChg chg="modSp add mod">
        <pc:chgData name="Jodi D. Newton" userId="60af59e6-fbc8-4a7f-9407-fa410c6f81e7" providerId="ADAL" clId="{E4D71AAE-97D6-46C8-A92E-3656961A2236}" dt="2023-04-17T16:32:10.605" v="1538" actId="20577"/>
        <pc:sldMkLst>
          <pc:docMk/>
          <pc:sldMk cId="859149341" sldId="421"/>
        </pc:sldMkLst>
        <pc:spChg chg="mod">
          <ac:chgData name="Jodi D. Newton" userId="60af59e6-fbc8-4a7f-9407-fa410c6f81e7" providerId="ADAL" clId="{E4D71AAE-97D6-46C8-A92E-3656961A2236}" dt="2023-04-17T16:29:57.871" v="1470" actId="20577"/>
          <ac:spMkLst>
            <pc:docMk/>
            <pc:sldMk cId="859149341" sldId="421"/>
            <ac:spMk id="3" creationId="{4B5A55CC-F64C-4D1A-80E3-4FFA343B4B7B}"/>
          </ac:spMkLst>
        </pc:spChg>
        <pc:spChg chg="mod">
          <ac:chgData name="Jodi D. Newton" userId="60af59e6-fbc8-4a7f-9407-fa410c6f81e7" providerId="ADAL" clId="{E4D71AAE-97D6-46C8-A92E-3656961A2236}" dt="2023-04-17T16:32:10.605" v="1538" actId="20577"/>
          <ac:spMkLst>
            <pc:docMk/>
            <pc:sldMk cId="859149341" sldId="421"/>
            <ac:spMk id="4" creationId="{70CB88C7-C437-4A64-BF91-D6565BDE3604}"/>
          </ac:spMkLst>
        </pc:spChg>
      </pc:sldChg>
      <pc:sldChg chg="modSp add mod">
        <pc:chgData name="Jodi D. Newton" userId="60af59e6-fbc8-4a7f-9407-fa410c6f81e7" providerId="ADAL" clId="{E4D71AAE-97D6-46C8-A92E-3656961A2236}" dt="2023-04-17T16:36:56.513" v="1614" actId="20577"/>
        <pc:sldMkLst>
          <pc:docMk/>
          <pc:sldMk cId="2693696188" sldId="422"/>
        </pc:sldMkLst>
        <pc:spChg chg="mod">
          <ac:chgData name="Jodi D. Newton" userId="60af59e6-fbc8-4a7f-9407-fa410c6f81e7" providerId="ADAL" clId="{E4D71AAE-97D6-46C8-A92E-3656961A2236}" dt="2023-04-17T16:35:08.637" v="1553" actId="20577"/>
          <ac:spMkLst>
            <pc:docMk/>
            <pc:sldMk cId="2693696188" sldId="422"/>
            <ac:spMk id="3" creationId="{4B5A55CC-F64C-4D1A-80E3-4FFA343B4B7B}"/>
          </ac:spMkLst>
        </pc:spChg>
        <pc:spChg chg="mod">
          <ac:chgData name="Jodi D. Newton" userId="60af59e6-fbc8-4a7f-9407-fa410c6f81e7" providerId="ADAL" clId="{E4D71AAE-97D6-46C8-A92E-3656961A2236}" dt="2023-04-17T16:36:56.513" v="1614" actId="20577"/>
          <ac:spMkLst>
            <pc:docMk/>
            <pc:sldMk cId="2693696188" sldId="422"/>
            <ac:spMk id="4" creationId="{70CB88C7-C437-4A64-BF91-D6565BDE3604}"/>
          </ac:spMkLst>
        </pc:spChg>
      </pc:sldChg>
      <pc:sldChg chg="modSp add mod">
        <pc:chgData name="Jodi D. Newton" userId="60af59e6-fbc8-4a7f-9407-fa410c6f81e7" providerId="ADAL" clId="{E4D71AAE-97D6-46C8-A92E-3656961A2236}" dt="2023-04-17T16:39:19.209" v="1671" actId="12"/>
        <pc:sldMkLst>
          <pc:docMk/>
          <pc:sldMk cId="3207129504" sldId="423"/>
        </pc:sldMkLst>
        <pc:spChg chg="mod">
          <ac:chgData name="Jodi D. Newton" userId="60af59e6-fbc8-4a7f-9407-fa410c6f81e7" providerId="ADAL" clId="{E4D71AAE-97D6-46C8-A92E-3656961A2236}" dt="2023-04-17T16:38:57.721" v="1670" actId="20577"/>
          <ac:spMkLst>
            <pc:docMk/>
            <pc:sldMk cId="3207129504" sldId="423"/>
            <ac:spMk id="3" creationId="{4B5A55CC-F64C-4D1A-80E3-4FFA343B4B7B}"/>
          </ac:spMkLst>
        </pc:spChg>
        <pc:spChg chg="mod">
          <ac:chgData name="Jodi D. Newton" userId="60af59e6-fbc8-4a7f-9407-fa410c6f81e7" providerId="ADAL" clId="{E4D71AAE-97D6-46C8-A92E-3656961A2236}" dt="2023-04-17T16:39:19.209" v="1671" actId="12"/>
          <ac:spMkLst>
            <pc:docMk/>
            <pc:sldMk cId="3207129504" sldId="423"/>
            <ac:spMk id="4" creationId="{70CB88C7-C437-4A64-BF91-D6565BDE3604}"/>
          </ac:spMkLst>
        </pc:spChg>
      </pc:sldChg>
      <pc:sldChg chg="modSp add mod">
        <pc:chgData name="Jodi D. Newton" userId="60af59e6-fbc8-4a7f-9407-fa410c6f81e7" providerId="ADAL" clId="{E4D71AAE-97D6-46C8-A92E-3656961A2236}" dt="2023-04-17T16:40:16.643" v="1702" actId="14100"/>
        <pc:sldMkLst>
          <pc:docMk/>
          <pc:sldMk cId="4122939791" sldId="424"/>
        </pc:sldMkLst>
        <pc:spChg chg="mod">
          <ac:chgData name="Jodi D. Newton" userId="60af59e6-fbc8-4a7f-9407-fa410c6f81e7" providerId="ADAL" clId="{E4D71AAE-97D6-46C8-A92E-3656961A2236}" dt="2023-04-17T16:39:55.228" v="1697" actId="20577"/>
          <ac:spMkLst>
            <pc:docMk/>
            <pc:sldMk cId="4122939791" sldId="424"/>
            <ac:spMk id="3" creationId="{4B5A55CC-F64C-4D1A-80E3-4FFA343B4B7B}"/>
          </ac:spMkLst>
        </pc:spChg>
        <pc:spChg chg="mod">
          <ac:chgData name="Jodi D. Newton" userId="60af59e6-fbc8-4a7f-9407-fa410c6f81e7" providerId="ADAL" clId="{E4D71AAE-97D6-46C8-A92E-3656961A2236}" dt="2023-04-17T16:40:16.643" v="1702" actId="14100"/>
          <ac:spMkLst>
            <pc:docMk/>
            <pc:sldMk cId="4122939791" sldId="424"/>
            <ac:spMk id="4" creationId="{70CB88C7-C437-4A64-BF91-D6565BDE3604}"/>
          </ac:spMkLst>
        </pc:spChg>
      </pc:sldChg>
      <pc:sldChg chg="modSp add mod">
        <pc:chgData name="Jodi D. Newton" userId="60af59e6-fbc8-4a7f-9407-fa410c6f81e7" providerId="ADAL" clId="{E4D71AAE-97D6-46C8-A92E-3656961A2236}" dt="2023-04-17T16:42:40.725" v="1751" actId="20577"/>
        <pc:sldMkLst>
          <pc:docMk/>
          <pc:sldMk cId="2626946688" sldId="425"/>
        </pc:sldMkLst>
        <pc:spChg chg="mod">
          <ac:chgData name="Jodi D. Newton" userId="60af59e6-fbc8-4a7f-9407-fa410c6f81e7" providerId="ADAL" clId="{E4D71AAE-97D6-46C8-A92E-3656961A2236}" dt="2023-04-17T16:42:17.339" v="1748" actId="20577"/>
          <ac:spMkLst>
            <pc:docMk/>
            <pc:sldMk cId="2626946688" sldId="425"/>
            <ac:spMk id="3" creationId="{4B5A55CC-F64C-4D1A-80E3-4FFA343B4B7B}"/>
          </ac:spMkLst>
        </pc:spChg>
        <pc:spChg chg="mod">
          <ac:chgData name="Jodi D. Newton" userId="60af59e6-fbc8-4a7f-9407-fa410c6f81e7" providerId="ADAL" clId="{E4D71AAE-97D6-46C8-A92E-3656961A2236}" dt="2023-04-17T16:42:40.725" v="1751" actId="20577"/>
          <ac:spMkLst>
            <pc:docMk/>
            <pc:sldMk cId="2626946688" sldId="425"/>
            <ac:spMk id="4" creationId="{70CB88C7-C437-4A64-BF91-D6565BDE3604}"/>
          </ac:spMkLst>
        </pc:spChg>
      </pc:sldChg>
      <pc:sldChg chg="modSp add mod">
        <pc:chgData name="Jodi D. Newton" userId="60af59e6-fbc8-4a7f-9407-fa410c6f81e7" providerId="ADAL" clId="{E4D71AAE-97D6-46C8-A92E-3656961A2236}" dt="2023-04-17T16:45:53.976" v="1896" actId="20577"/>
        <pc:sldMkLst>
          <pc:docMk/>
          <pc:sldMk cId="3558409330" sldId="426"/>
        </pc:sldMkLst>
        <pc:spChg chg="mod">
          <ac:chgData name="Jodi D. Newton" userId="60af59e6-fbc8-4a7f-9407-fa410c6f81e7" providerId="ADAL" clId="{E4D71AAE-97D6-46C8-A92E-3656961A2236}" dt="2023-04-17T16:45:19.012" v="1836" actId="20577"/>
          <ac:spMkLst>
            <pc:docMk/>
            <pc:sldMk cId="3558409330" sldId="426"/>
            <ac:spMk id="3" creationId="{4B5A55CC-F64C-4D1A-80E3-4FFA343B4B7B}"/>
          </ac:spMkLst>
        </pc:spChg>
        <pc:spChg chg="mod">
          <ac:chgData name="Jodi D. Newton" userId="60af59e6-fbc8-4a7f-9407-fa410c6f81e7" providerId="ADAL" clId="{E4D71AAE-97D6-46C8-A92E-3656961A2236}" dt="2023-04-17T16:45:53.976" v="1896" actId="20577"/>
          <ac:spMkLst>
            <pc:docMk/>
            <pc:sldMk cId="3558409330" sldId="426"/>
            <ac:spMk id="4" creationId="{70CB88C7-C437-4A64-BF91-D6565BDE3604}"/>
          </ac:spMkLst>
        </pc:spChg>
      </pc:sldChg>
      <pc:sldChg chg="modSp add mod">
        <pc:chgData name="Jodi D. Newton" userId="60af59e6-fbc8-4a7f-9407-fa410c6f81e7" providerId="ADAL" clId="{E4D71AAE-97D6-46C8-A92E-3656961A2236}" dt="2023-04-17T16:47:05.921" v="1910" actId="20577"/>
        <pc:sldMkLst>
          <pc:docMk/>
          <pc:sldMk cId="377605707" sldId="427"/>
        </pc:sldMkLst>
        <pc:spChg chg="mod">
          <ac:chgData name="Jodi D. Newton" userId="60af59e6-fbc8-4a7f-9407-fa410c6f81e7" providerId="ADAL" clId="{E4D71AAE-97D6-46C8-A92E-3656961A2236}" dt="2023-04-17T16:47:05.921" v="1910" actId="20577"/>
          <ac:spMkLst>
            <pc:docMk/>
            <pc:sldMk cId="377605707" sldId="427"/>
            <ac:spMk id="3" creationId="{4B5A55CC-F64C-4D1A-80E3-4FFA343B4B7B}"/>
          </ac:spMkLst>
        </pc:spChg>
        <pc:spChg chg="mod">
          <ac:chgData name="Jodi D. Newton" userId="60af59e6-fbc8-4a7f-9407-fa410c6f81e7" providerId="ADAL" clId="{E4D71AAE-97D6-46C8-A92E-3656961A2236}" dt="2023-04-17T16:46:49.979" v="1908" actId="14100"/>
          <ac:spMkLst>
            <pc:docMk/>
            <pc:sldMk cId="377605707" sldId="427"/>
            <ac:spMk id="4" creationId="{70CB88C7-C437-4A64-BF91-D6565BDE3604}"/>
          </ac:spMkLst>
        </pc:spChg>
      </pc:sldChg>
      <pc:sldChg chg="modSp add mod">
        <pc:chgData name="Jodi D. Newton" userId="60af59e6-fbc8-4a7f-9407-fa410c6f81e7" providerId="ADAL" clId="{E4D71AAE-97D6-46C8-A92E-3656961A2236}" dt="2023-04-17T16:54:30.999" v="1948" actId="20577"/>
        <pc:sldMkLst>
          <pc:docMk/>
          <pc:sldMk cId="760650035" sldId="428"/>
        </pc:sldMkLst>
        <pc:spChg chg="mod">
          <ac:chgData name="Jodi D. Newton" userId="60af59e6-fbc8-4a7f-9407-fa410c6f81e7" providerId="ADAL" clId="{E4D71AAE-97D6-46C8-A92E-3656961A2236}" dt="2023-04-17T16:54:12.506" v="1923" actId="20577"/>
          <ac:spMkLst>
            <pc:docMk/>
            <pc:sldMk cId="760650035" sldId="428"/>
            <ac:spMk id="3" creationId="{4B5A55CC-F64C-4D1A-80E3-4FFA343B4B7B}"/>
          </ac:spMkLst>
        </pc:spChg>
        <pc:spChg chg="mod">
          <ac:chgData name="Jodi D. Newton" userId="60af59e6-fbc8-4a7f-9407-fa410c6f81e7" providerId="ADAL" clId="{E4D71AAE-97D6-46C8-A92E-3656961A2236}" dt="2023-04-17T16:54:30.999" v="1948" actId="20577"/>
          <ac:spMkLst>
            <pc:docMk/>
            <pc:sldMk cId="760650035" sldId="428"/>
            <ac:spMk id="4" creationId="{70CB88C7-C437-4A64-BF91-D6565BDE3604}"/>
          </ac:spMkLst>
        </pc:spChg>
      </pc:sldChg>
      <pc:sldChg chg="modSp add mod">
        <pc:chgData name="Jodi D. Newton" userId="60af59e6-fbc8-4a7f-9407-fa410c6f81e7" providerId="ADAL" clId="{E4D71AAE-97D6-46C8-A92E-3656961A2236}" dt="2023-04-17T16:57:26.073" v="2016" actId="14100"/>
        <pc:sldMkLst>
          <pc:docMk/>
          <pc:sldMk cId="2179868459" sldId="429"/>
        </pc:sldMkLst>
        <pc:spChg chg="mod">
          <ac:chgData name="Jodi D. Newton" userId="60af59e6-fbc8-4a7f-9407-fa410c6f81e7" providerId="ADAL" clId="{E4D71AAE-97D6-46C8-A92E-3656961A2236}" dt="2023-04-17T16:57:26.073" v="2016" actId="14100"/>
          <ac:spMkLst>
            <pc:docMk/>
            <pc:sldMk cId="2179868459" sldId="429"/>
            <ac:spMk id="4" creationId="{70CB88C7-C437-4A64-BF91-D6565BDE3604}"/>
          </ac:spMkLst>
        </pc:spChg>
      </pc:sldChg>
      <pc:sldChg chg="modSp add mod">
        <pc:chgData name="Jodi D. Newton" userId="60af59e6-fbc8-4a7f-9407-fa410c6f81e7" providerId="ADAL" clId="{E4D71AAE-97D6-46C8-A92E-3656961A2236}" dt="2023-04-17T17:09:19.947" v="2262" actId="14100"/>
        <pc:sldMkLst>
          <pc:docMk/>
          <pc:sldMk cId="4175521523" sldId="430"/>
        </pc:sldMkLst>
        <pc:spChg chg="mod">
          <ac:chgData name="Jodi D. Newton" userId="60af59e6-fbc8-4a7f-9407-fa410c6f81e7" providerId="ADAL" clId="{E4D71AAE-97D6-46C8-A92E-3656961A2236}" dt="2023-04-17T16:58:11.047" v="2047" actId="20577"/>
          <ac:spMkLst>
            <pc:docMk/>
            <pc:sldMk cId="4175521523" sldId="430"/>
            <ac:spMk id="3" creationId="{4B5A55CC-F64C-4D1A-80E3-4FFA343B4B7B}"/>
          </ac:spMkLst>
        </pc:spChg>
        <pc:spChg chg="mod">
          <ac:chgData name="Jodi D. Newton" userId="60af59e6-fbc8-4a7f-9407-fa410c6f81e7" providerId="ADAL" clId="{E4D71AAE-97D6-46C8-A92E-3656961A2236}" dt="2023-04-17T17:09:19.947" v="2262" actId="14100"/>
          <ac:spMkLst>
            <pc:docMk/>
            <pc:sldMk cId="4175521523" sldId="430"/>
            <ac:spMk id="4" creationId="{70CB88C7-C437-4A64-BF91-D6565BDE3604}"/>
          </ac:spMkLst>
        </pc:spChg>
      </pc:sldChg>
      <pc:sldChg chg="modSp add mod">
        <pc:chgData name="Jodi D. Newton" userId="60af59e6-fbc8-4a7f-9407-fa410c6f81e7" providerId="ADAL" clId="{E4D71AAE-97D6-46C8-A92E-3656961A2236}" dt="2023-04-17T17:03:56.009" v="2136" actId="20577"/>
        <pc:sldMkLst>
          <pc:docMk/>
          <pc:sldMk cId="1937149419" sldId="431"/>
        </pc:sldMkLst>
        <pc:spChg chg="mod">
          <ac:chgData name="Jodi D. Newton" userId="60af59e6-fbc8-4a7f-9407-fa410c6f81e7" providerId="ADAL" clId="{E4D71AAE-97D6-46C8-A92E-3656961A2236}" dt="2023-04-17T17:03:56.009" v="2136" actId="20577"/>
          <ac:spMkLst>
            <pc:docMk/>
            <pc:sldMk cId="1937149419" sldId="431"/>
            <ac:spMk id="3" creationId="{4B5A55CC-F64C-4D1A-80E3-4FFA343B4B7B}"/>
          </ac:spMkLst>
        </pc:spChg>
        <pc:spChg chg="mod">
          <ac:chgData name="Jodi D. Newton" userId="60af59e6-fbc8-4a7f-9407-fa410c6f81e7" providerId="ADAL" clId="{E4D71AAE-97D6-46C8-A92E-3656961A2236}" dt="2023-04-17T17:02:20.342" v="2130" actId="6549"/>
          <ac:spMkLst>
            <pc:docMk/>
            <pc:sldMk cId="1937149419" sldId="431"/>
            <ac:spMk id="4" creationId="{70CB88C7-C437-4A64-BF91-D6565BDE3604}"/>
          </ac:spMkLst>
        </pc:spChg>
      </pc:sldChg>
      <pc:sldChg chg="modSp add mod">
        <pc:chgData name="Jodi D. Newton" userId="60af59e6-fbc8-4a7f-9407-fa410c6f81e7" providerId="ADAL" clId="{E4D71AAE-97D6-46C8-A92E-3656961A2236}" dt="2023-04-17T17:04:55.444" v="2194" actId="14100"/>
        <pc:sldMkLst>
          <pc:docMk/>
          <pc:sldMk cId="344513099" sldId="432"/>
        </pc:sldMkLst>
        <pc:spChg chg="mod">
          <ac:chgData name="Jodi D. Newton" userId="60af59e6-fbc8-4a7f-9407-fa410c6f81e7" providerId="ADAL" clId="{E4D71AAE-97D6-46C8-A92E-3656961A2236}" dt="2023-04-17T17:04:40.089" v="2190" actId="20577"/>
          <ac:spMkLst>
            <pc:docMk/>
            <pc:sldMk cId="344513099" sldId="432"/>
            <ac:spMk id="3" creationId="{4B5A55CC-F64C-4D1A-80E3-4FFA343B4B7B}"/>
          </ac:spMkLst>
        </pc:spChg>
        <pc:spChg chg="mod">
          <ac:chgData name="Jodi D. Newton" userId="60af59e6-fbc8-4a7f-9407-fa410c6f81e7" providerId="ADAL" clId="{E4D71AAE-97D6-46C8-A92E-3656961A2236}" dt="2023-04-17T17:04:55.444" v="2194" actId="14100"/>
          <ac:spMkLst>
            <pc:docMk/>
            <pc:sldMk cId="344513099" sldId="432"/>
            <ac:spMk id="4" creationId="{70CB88C7-C437-4A64-BF91-D6565BDE3604}"/>
          </ac:spMkLst>
        </pc:spChg>
      </pc:sldChg>
      <pc:sldChg chg="modSp add mod">
        <pc:chgData name="Jodi D. Newton" userId="60af59e6-fbc8-4a7f-9407-fa410c6f81e7" providerId="ADAL" clId="{E4D71AAE-97D6-46C8-A92E-3656961A2236}" dt="2023-04-17T17:06:16.490" v="2245" actId="14100"/>
        <pc:sldMkLst>
          <pc:docMk/>
          <pc:sldMk cId="2651716709" sldId="433"/>
        </pc:sldMkLst>
        <pc:spChg chg="mod">
          <ac:chgData name="Jodi D. Newton" userId="60af59e6-fbc8-4a7f-9407-fa410c6f81e7" providerId="ADAL" clId="{E4D71AAE-97D6-46C8-A92E-3656961A2236}" dt="2023-04-17T17:05:51.681" v="2237" actId="20577"/>
          <ac:spMkLst>
            <pc:docMk/>
            <pc:sldMk cId="2651716709" sldId="433"/>
            <ac:spMk id="3" creationId="{4B5A55CC-F64C-4D1A-80E3-4FFA343B4B7B}"/>
          </ac:spMkLst>
        </pc:spChg>
        <pc:spChg chg="mod">
          <ac:chgData name="Jodi D. Newton" userId="60af59e6-fbc8-4a7f-9407-fa410c6f81e7" providerId="ADAL" clId="{E4D71AAE-97D6-46C8-A92E-3656961A2236}" dt="2023-04-17T17:06:16.490" v="2245" actId="14100"/>
          <ac:spMkLst>
            <pc:docMk/>
            <pc:sldMk cId="2651716709" sldId="433"/>
            <ac:spMk id="4" creationId="{70CB88C7-C437-4A64-BF91-D6565BDE3604}"/>
          </ac:spMkLst>
        </pc:spChg>
      </pc:sldChg>
      <pc:sldChg chg="delSp modSp add mod">
        <pc:chgData name="Jodi D. Newton" userId="60af59e6-fbc8-4a7f-9407-fa410c6f81e7" providerId="ADAL" clId="{E4D71AAE-97D6-46C8-A92E-3656961A2236}" dt="2023-04-17T17:09:51.226" v="2263" actId="21"/>
        <pc:sldMkLst>
          <pc:docMk/>
          <pc:sldMk cId="3078055464" sldId="434"/>
        </pc:sldMkLst>
        <pc:spChg chg="mod">
          <ac:chgData name="Jodi D. Newton" userId="60af59e6-fbc8-4a7f-9407-fa410c6f81e7" providerId="ADAL" clId="{E4D71AAE-97D6-46C8-A92E-3656961A2236}" dt="2023-04-17T17:07:19.755" v="2256" actId="20577"/>
          <ac:spMkLst>
            <pc:docMk/>
            <pc:sldMk cId="3078055464" sldId="434"/>
            <ac:spMk id="3" creationId="{4B5A55CC-F64C-4D1A-80E3-4FFA343B4B7B}"/>
          </ac:spMkLst>
        </pc:spChg>
        <pc:spChg chg="del mod">
          <ac:chgData name="Jodi D. Newton" userId="60af59e6-fbc8-4a7f-9407-fa410c6f81e7" providerId="ADAL" clId="{E4D71AAE-97D6-46C8-A92E-3656961A2236}" dt="2023-04-17T17:09:51.226" v="2263" actId="21"/>
          <ac:spMkLst>
            <pc:docMk/>
            <pc:sldMk cId="3078055464" sldId="434"/>
            <ac:spMk id="4" creationId="{70CB88C7-C437-4A64-BF91-D6565BDE360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3038475" cy="47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5475" name="Rectangle 3"/>
          <p:cNvSpPr>
            <a:spLocks noGrp="1" noChangeArrowheads="1"/>
          </p:cNvSpPr>
          <p:nvPr>
            <p:ph type="dt" sz="quarter" idx="1"/>
          </p:nvPr>
        </p:nvSpPr>
        <p:spPr bwMode="auto">
          <a:xfrm>
            <a:off x="3970339" y="0"/>
            <a:ext cx="3038475" cy="47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5476" name="Rectangle 4"/>
          <p:cNvSpPr>
            <a:spLocks noGrp="1" noChangeArrowheads="1"/>
          </p:cNvSpPr>
          <p:nvPr>
            <p:ph type="ftr" sz="quarter" idx="2"/>
          </p:nvPr>
        </p:nvSpPr>
        <p:spPr bwMode="auto">
          <a:xfrm>
            <a:off x="0" y="8926174"/>
            <a:ext cx="3038475" cy="47022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5477" name="Rectangle 5"/>
          <p:cNvSpPr>
            <a:spLocks noGrp="1" noChangeArrowheads="1"/>
          </p:cNvSpPr>
          <p:nvPr>
            <p:ph type="sldNum" sz="quarter" idx="3"/>
          </p:nvPr>
        </p:nvSpPr>
        <p:spPr bwMode="auto">
          <a:xfrm>
            <a:off x="3970339" y="8926174"/>
            <a:ext cx="3038475" cy="47022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F6CEC29-D8DE-4FDB-9CC5-FD3B8D4861A0}" type="slidenum">
              <a:rPr lang="en-US"/>
              <a:pPr/>
              <a:t>‹#›</a:t>
            </a:fld>
            <a:endParaRPr lang="en-US"/>
          </a:p>
        </p:txBody>
      </p:sp>
    </p:spTree>
    <p:extLst>
      <p:ext uri="{BB962C8B-B14F-4D97-AF65-F5344CB8AC3E}">
        <p14:creationId xmlns:p14="http://schemas.microsoft.com/office/powerpoint/2010/main" val="3344996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3038475" cy="47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3667" name="Rectangle 3"/>
          <p:cNvSpPr>
            <a:spLocks noGrp="1" noChangeArrowheads="1"/>
          </p:cNvSpPr>
          <p:nvPr>
            <p:ph type="dt" idx="1"/>
          </p:nvPr>
        </p:nvSpPr>
        <p:spPr bwMode="auto">
          <a:xfrm>
            <a:off x="3970339" y="0"/>
            <a:ext cx="3038475" cy="47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3668" name="Rectangle 4"/>
          <p:cNvSpPr>
            <a:spLocks noGrp="1" noRot="1" noChangeAspect="1" noChangeArrowheads="1" noTextEdit="1"/>
          </p:cNvSpPr>
          <p:nvPr>
            <p:ph type="sldImg" idx="2"/>
          </p:nvPr>
        </p:nvSpPr>
        <p:spPr bwMode="auto">
          <a:xfrm>
            <a:off x="373063" y="704850"/>
            <a:ext cx="6264275" cy="3524250"/>
          </a:xfrm>
          <a:prstGeom prst="rect">
            <a:avLst/>
          </a:prstGeom>
          <a:noFill/>
          <a:ln w="9525">
            <a:solidFill>
              <a:srgbClr val="000000"/>
            </a:solidFill>
            <a:miter lim="800000"/>
            <a:headEnd/>
            <a:tailEnd/>
          </a:ln>
          <a:effectLst/>
        </p:spPr>
      </p:sp>
      <p:sp>
        <p:nvSpPr>
          <p:cNvPr id="113669" name="Rectangle 5"/>
          <p:cNvSpPr>
            <a:spLocks noGrp="1" noChangeArrowheads="1"/>
          </p:cNvSpPr>
          <p:nvPr>
            <p:ph type="body" sz="quarter" idx="3"/>
          </p:nvPr>
        </p:nvSpPr>
        <p:spPr bwMode="auto">
          <a:xfrm>
            <a:off x="701675" y="4464692"/>
            <a:ext cx="5607050" cy="42287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3670" name="Rectangle 6"/>
          <p:cNvSpPr>
            <a:spLocks noGrp="1" noChangeArrowheads="1"/>
          </p:cNvSpPr>
          <p:nvPr>
            <p:ph type="ftr" sz="quarter" idx="4"/>
          </p:nvPr>
        </p:nvSpPr>
        <p:spPr bwMode="auto">
          <a:xfrm>
            <a:off x="0" y="8926174"/>
            <a:ext cx="3038475" cy="47022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3671" name="Rectangle 7"/>
          <p:cNvSpPr>
            <a:spLocks noGrp="1" noChangeArrowheads="1"/>
          </p:cNvSpPr>
          <p:nvPr>
            <p:ph type="sldNum" sz="quarter" idx="5"/>
          </p:nvPr>
        </p:nvSpPr>
        <p:spPr bwMode="auto">
          <a:xfrm>
            <a:off x="3970339" y="8926174"/>
            <a:ext cx="3038475" cy="47022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6BBEA57-A121-4242-B2F5-678757A6CA32}" type="slidenum">
              <a:rPr lang="en-US"/>
              <a:pPr/>
              <a:t>‹#›</a:t>
            </a:fld>
            <a:endParaRPr lang="en-US"/>
          </a:p>
        </p:txBody>
      </p:sp>
    </p:spTree>
    <p:extLst>
      <p:ext uri="{BB962C8B-B14F-4D97-AF65-F5344CB8AC3E}">
        <p14:creationId xmlns:p14="http://schemas.microsoft.com/office/powerpoint/2010/main" val="4691519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jpg"/><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8" name="Title 1"/>
          <p:cNvSpPr>
            <a:spLocks noGrp="1"/>
          </p:cNvSpPr>
          <p:nvPr>
            <p:ph type="ctrTitle"/>
          </p:nvPr>
        </p:nvSpPr>
        <p:spPr>
          <a:xfrm>
            <a:off x="914400" y="2362201"/>
            <a:ext cx="10363200" cy="762000"/>
          </a:xfrm>
          <a:prstGeom prst="rect">
            <a:avLst/>
          </a:prstGeom>
        </p:spPr>
        <p:txBody>
          <a:bodyPr/>
          <a:lstStyle>
            <a:lvl1pPr>
              <a:defRPr b="1">
                <a:solidFill>
                  <a:srgbClr val="003399"/>
                </a:solidFill>
              </a:defRPr>
            </a:lvl1pPr>
          </a:lstStyle>
          <a:p>
            <a:r>
              <a:rPr lang="en-US" dirty="0">
                <a:solidFill>
                  <a:schemeClr val="accent1">
                    <a:lumMod val="75000"/>
                  </a:schemeClr>
                </a:solidFill>
              </a:rPr>
              <a:t>Click to edit Master title style</a:t>
            </a:r>
          </a:p>
        </p:txBody>
      </p:sp>
      <p:sp>
        <p:nvSpPr>
          <p:cNvPr id="4" name="Text Placeholder 3">
            <a:extLst>
              <a:ext uri="{FF2B5EF4-FFF2-40B4-BE49-F238E27FC236}">
                <a16:creationId xmlns:a16="http://schemas.microsoft.com/office/drawing/2014/main" id="{9616ADBD-19FC-47B9-B168-97767E933428}"/>
              </a:ext>
            </a:extLst>
          </p:cNvPr>
          <p:cNvSpPr>
            <a:spLocks noGrp="1"/>
          </p:cNvSpPr>
          <p:nvPr>
            <p:ph type="body" sz="quarter" idx="10" hasCustomPrompt="1"/>
          </p:nvPr>
        </p:nvSpPr>
        <p:spPr>
          <a:xfrm>
            <a:off x="4267200" y="5919355"/>
            <a:ext cx="3657600" cy="304800"/>
          </a:xfrm>
          <a:prstGeom prst="rect">
            <a:avLst/>
          </a:prstGeom>
        </p:spPr>
        <p:txBody>
          <a:bodyPr/>
          <a:lstStyle>
            <a:lvl1pPr>
              <a:defRPr sz="1400" b="0" i="1">
                <a:solidFill>
                  <a:schemeClr val="accent1"/>
                </a:solidFill>
                <a:latin typeface="Arial" panose="020B0604020202020204" pitchFamily="34" charset="0"/>
                <a:cs typeface="Arial" panose="020B0604020202020204" pitchFamily="34" charset="0"/>
              </a:defRPr>
            </a:lvl1pPr>
          </a:lstStyle>
          <a:p>
            <a:pPr lvl="0"/>
            <a:r>
              <a:rPr lang="en-US" dirty="0"/>
              <a:t>Updated: Day Month, Year</a:t>
            </a:r>
          </a:p>
        </p:txBody>
      </p:sp>
      <p:pic>
        <p:nvPicPr>
          <p:cNvPr id="6" name="Picture 5" descr="A picture containing logo&#10;&#10;Description automatically generated">
            <a:extLst>
              <a:ext uri="{FF2B5EF4-FFF2-40B4-BE49-F238E27FC236}">
                <a16:creationId xmlns:a16="http://schemas.microsoft.com/office/drawing/2014/main" id="{6E804223-B543-4582-89D9-82CADE192E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72801" y="5284056"/>
            <a:ext cx="990600" cy="990600"/>
          </a:xfrm>
          <a:prstGeom prst="rect">
            <a:avLst/>
          </a:prstGeom>
        </p:spPr>
      </p:pic>
      <p:sp>
        <p:nvSpPr>
          <p:cNvPr id="5" name="Text Placeholder 4">
            <a:extLst>
              <a:ext uri="{FF2B5EF4-FFF2-40B4-BE49-F238E27FC236}">
                <a16:creationId xmlns:a16="http://schemas.microsoft.com/office/drawing/2014/main" id="{F85CCF8B-9050-4122-B212-0BDBA494917D}"/>
              </a:ext>
            </a:extLst>
          </p:cNvPr>
          <p:cNvSpPr>
            <a:spLocks noGrp="1"/>
          </p:cNvSpPr>
          <p:nvPr>
            <p:ph type="body" sz="quarter" idx="11" hasCustomPrompt="1"/>
          </p:nvPr>
        </p:nvSpPr>
        <p:spPr>
          <a:xfrm>
            <a:off x="3771900" y="4293178"/>
            <a:ext cx="4648200" cy="457200"/>
          </a:xfrm>
          <a:prstGeom prst="rect">
            <a:avLst/>
          </a:prstGeom>
        </p:spPr>
        <p:txBody>
          <a:bodyPr/>
          <a:lstStyle>
            <a:lvl1pPr>
              <a:defRPr sz="2000" b="1" i="1" u="none">
                <a:solidFill>
                  <a:schemeClr val="tx2"/>
                </a:solidFill>
                <a:latin typeface="Arial" panose="020B0604020202020204" pitchFamily="34" charset="0"/>
                <a:cs typeface="Arial" panose="020B0604020202020204" pitchFamily="34" charset="0"/>
              </a:defRPr>
            </a:lvl1pPr>
          </a:lstStyle>
          <a:p>
            <a:pPr lvl="0"/>
            <a:r>
              <a:rPr lang="en-US" dirty="0"/>
              <a:t>Name</a:t>
            </a:r>
          </a:p>
        </p:txBody>
      </p:sp>
      <p:pic>
        <p:nvPicPr>
          <p:cNvPr id="7" name="Picture 6" descr="A picture containing text&#10;&#10;Description automatically generated">
            <a:extLst>
              <a:ext uri="{FF2B5EF4-FFF2-40B4-BE49-F238E27FC236}">
                <a16:creationId xmlns:a16="http://schemas.microsoft.com/office/drawing/2014/main" id="{D6129970-B8D3-421E-B68C-BC1A67EA77E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13562" b="13369"/>
          <a:stretch/>
        </p:blipFill>
        <p:spPr>
          <a:xfrm>
            <a:off x="62158" y="5029200"/>
            <a:ext cx="1704484" cy="1245456"/>
          </a:xfrm>
          <a:prstGeom prst="rect">
            <a:avLst/>
          </a:prstGeom>
        </p:spPr>
      </p:pic>
    </p:spTree>
    <p:extLst>
      <p:ext uri="{BB962C8B-B14F-4D97-AF65-F5344CB8AC3E}">
        <p14:creationId xmlns:p14="http://schemas.microsoft.com/office/powerpoint/2010/main" val="174526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67000" y="4572000"/>
            <a:ext cx="8659284" cy="1196976"/>
          </a:xfrm>
          <a:prstGeom prst="rect">
            <a:avLst/>
          </a:prstGeom>
        </p:spPr>
        <p:txBody>
          <a:bodyPr anchor="t"/>
          <a:lstStyle>
            <a:lvl1pPr algn="l">
              <a:defRPr sz="3600" b="1" cap="all">
                <a:solidFill>
                  <a:schemeClr val="accent1"/>
                </a:solidFill>
              </a:defRPr>
            </a:lvl1pPr>
          </a:lstStyle>
          <a:p>
            <a:r>
              <a:rPr lang="en-US" dirty="0">
                <a:solidFill>
                  <a:schemeClr val="accent1">
                    <a:lumMod val="75000"/>
                  </a:schemeClr>
                </a:solidFill>
              </a:rPr>
              <a:t>Click to edit Master title style</a:t>
            </a:r>
            <a:endParaRPr lang="en-US" dirty="0"/>
          </a:p>
        </p:txBody>
      </p:sp>
      <p:sp>
        <p:nvSpPr>
          <p:cNvPr id="3" name="Text Placeholder 2"/>
          <p:cNvSpPr>
            <a:spLocks noGrp="1"/>
          </p:cNvSpPr>
          <p:nvPr>
            <p:ph type="body" idx="1" hasCustomPrompt="1"/>
          </p:nvPr>
        </p:nvSpPr>
        <p:spPr>
          <a:xfrm>
            <a:off x="2667000" y="2057401"/>
            <a:ext cx="8659284" cy="2349500"/>
          </a:xfrm>
          <a:prstGeom prst="rect">
            <a:avLst/>
          </a:prstGeo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solidFill>
                  <a:schemeClr val="accent1">
                    <a:lumMod val="75000"/>
                  </a:schemeClr>
                </a:solidFill>
              </a:rPr>
              <a:t>Click to edit Master title style</a:t>
            </a:r>
            <a:endParaRPr lang="en-US" dirty="0"/>
          </a:p>
        </p:txBody>
      </p:sp>
    </p:spTree>
    <p:extLst>
      <p:ext uri="{BB962C8B-B14F-4D97-AF65-F5344CB8AC3E}">
        <p14:creationId xmlns:p14="http://schemas.microsoft.com/office/powerpoint/2010/main" val="347652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2819400" y="609600"/>
            <a:ext cx="8915400" cy="1143000"/>
          </a:xfrm>
          <a:prstGeom prst="rect">
            <a:avLst/>
          </a:prstGeom>
        </p:spPr>
        <p:txBody>
          <a:bodyPr/>
          <a:lstStyle>
            <a:lvl1pPr algn="ctr" defTabSz="914400" rtl="0" eaLnBrk="1" latinLnBrk="0" hangingPunct="1">
              <a:spcBef>
                <a:spcPct val="0"/>
              </a:spcBef>
              <a:buNone/>
              <a:defRPr sz="4400" kern="1200" baseline="0">
                <a:solidFill>
                  <a:schemeClr val="tx1"/>
                </a:solidFill>
                <a:latin typeface="+mj-lt"/>
                <a:ea typeface="+mj-ea"/>
                <a:cs typeface="+mj-cs"/>
              </a:defRPr>
            </a:lvl1pPr>
          </a:lstStyle>
          <a:p>
            <a:r>
              <a:rPr lang="en-US" sz="4400" b="1" dirty="0">
                <a:solidFill>
                  <a:schemeClr val="accent1"/>
                </a:solidFill>
              </a:rPr>
              <a:t>Click to edit Master title style</a:t>
            </a:r>
          </a:p>
        </p:txBody>
      </p:sp>
      <p:sp>
        <p:nvSpPr>
          <p:cNvPr id="7" name="Text Placeholder 2"/>
          <p:cNvSpPr>
            <a:spLocks noGrp="1"/>
          </p:cNvSpPr>
          <p:nvPr>
            <p:ph type="body" idx="1" hasCustomPrompt="1"/>
          </p:nvPr>
        </p:nvSpPr>
        <p:spPr>
          <a:xfrm>
            <a:off x="2819400" y="1828800"/>
            <a:ext cx="4341694" cy="639762"/>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solidFill>
                  <a:schemeClr val="accent1">
                    <a:lumMod val="75000"/>
                  </a:schemeClr>
                </a:solidFill>
              </a:rPr>
              <a:t>Side 1</a:t>
            </a:r>
            <a:endParaRPr lang="en-US" dirty="0"/>
          </a:p>
        </p:txBody>
      </p:sp>
      <p:sp>
        <p:nvSpPr>
          <p:cNvPr id="8" name="Content Placeholder 3"/>
          <p:cNvSpPr>
            <a:spLocks noGrp="1"/>
          </p:cNvSpPr>
          <p:nvPr>
            <p:ph sz="half" idx="2"/>
          </p:nvPr>
        </p:nvSpPr>
        <p:spPr>
          <a:xfrm>
            <a:off x="2819400" y="2468562"/>
            <a:ext cx="4341694" cy="392112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b="0" baseline="0">
                <a:solidFill>
                  <a:schemeClr val="accent1"/>
                </a:solidFill>
              </a:defRPr>
            </a:lvl1pPr>
            <a:lvl2pPr>
              <a:defRPr sz="2000" b="0">
                <a:solidFill>
                  <a:schemeClr val="accent1"/>
                </a:solidFill>
              </a:defRPr>
            </a:lvl2pPr>
            <a:lvl3pPr>
              <a:defRPr sz="1800" b="0" baseline="0">
                <a:solidFill>
                  <a:schemeClr val="accent1"/>
                </a:solidFill>
              </a:defRPr>
            </a:lvl3pPr>
            <a:lvl4pPr>
              <a:defRPr sz="1600" b="0">
                <a:solidFill>
                  <a:schemeClr val="accent1"/>
                </a:solidFill>
              </a:defRPr>
            </a:lvl4pPr>
            <a:lvl5pPr>
              <a:defRPr sz="1600" b="0">
                <a:solidFill>
                  <a:schemeClr val="accent1"/>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Click to edit Master text styles</a:t>
            </a:r>
          </a:p>
          <a:p>
            <a:pPr marL="34290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Second level</a:t>
            </a:r>
          </a:p>
          <a:p>
            <a:pPr marL="342900" marR="0" lvl="2"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Third level</a:t>
            </a:r>
          </a:p>
          <a:p>
            <a:pPr marL="342900" marR="0" lvl="3"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Fourth level</a:t>
            </a:r>
          </a:p>
          <a:p>
            <a:pPr marL="342900" marR="0" lvl="4"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Fifth level</a:t>
            </a:r>
            <a:endParaRPr lang="en-US" dirty="0"/>
          </a:p>
        </p:txBody>
      </p:sp>
      <p:sp>
        <p:nvSpPr>
          <p:cNvPr id="9" name="Text Placeholder 4"/>
          <p:cNvSpPr>
            <a:spLocks noGrp="1"/>
          </p:cNvSpPr>
          <p:nvPr>
            <p:ph type="body" sz="quarter" idx="3" hasCustomPrompt="1"/>
          </p:nvPr>
        </p:nvSpPr>
        <p:spPr>
          <a:xfrm>
            <a:off x="7391400" y="1828800"/>
            <a:ext cx="4343400" cy="639762"/>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solidFill>
                  <a:schemeClr val="accent1">
                    <a:lumMod val="75000"/>
                  </a:schemeClr>
                </a:solidFill>
              </a:rPr>
              <a:t>Side 2</a:t>
            </a:r>
            <a:endParaRPr lang="en-US" dirty="0"/>
          </a:p>
        </p:txBody>
      </p:sp>
      <p:sp>
        <p:nvSpPr>
          <p:cNvPr id="10" name="Content Placeholder 5"/>
          <p:cNvSpPr>
            <a:spLocks noGrp="1"/>
          </p:cNvSpPr>
          <p:nvPr>
            <p:ph sz="quarter" idx="4"/>
          </p:nvPr>
        </p:nvSpPr>
        <p:spPr>
          <a:xfrm>
            <a:off x="7391400" y="2468562"/>
            <a:ext cx="4343400" cy="392112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solidFill>
                  <a:schemeClr val="accent1"/>
                </a:solidFill>
              </a:defRPr>
            </a:lvl1pPr>
            <a:lvl2pPr>
              <a:defRPr sz="2000">
                <a:solidFill>
                  <a:schemeClr val="accent1"/>
                </a:solidFill>
              </a:defRPr>
            </a:lvl2pPr>
            <a:lvl3pPr>
              <a:defRPr sz="18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Click to edit Master text styles</a:t>
            </a:r>
          </a:p>
          <a:p>
            <a:pPr marL="34290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Second level</a:t>
            </a:r>
          </a:p>
          <a:p>
            <a:pPr marL="342900" marR="0" lvl="2"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Third level</a:t>
            </a:r>
          </a:p>
          <a:p>
            <a:pPr marL="342900" marR="0" lvl="3"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Fourth level</a:t>
            </a:r>
          </a:p>
          <a:p>
            <a:pPr marL="342900" marR="0" lvl="4"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Fifth level</a:t>
            </a:r>
            <a:endParaRPr lang="en-US" dirty="0"/>
          </a:p>
        </p:txBody>
      </p:sp>
    </p:spTree>
    <p:extLst>
      <p:ext uri="{BB962C8B-B14F-4D97-AF65-F5344CB8AC3E}">
        <p14:creationId xmlns:p14="http://schemas.microsoft.com/office/powerpoint/2010/main" val="751731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109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590550"/>
            <a:ext cx="3325285" cy="1162050"/>
          </a:xfrm>
          <a:prstGeom prst="rect">
            <a:avLst/>
          </a:prstGeom>
        </p:spPr>
        <p:txBody>
          <a:bodyPr anchor="b"/>
          <a:lstStyle>
            <a:lvl1pPr algn="l">
              <a:defRPr sz="2000" b="1">
                <a:solidFill>
                  <a:schemeClr val="accent1">
                    <a:lumMod val="75000"/>
                  </a:schemeClr>
                </a:solidFill>
              </a:defRPr>
            </a:lvl1pPr>
          </a:lstStyle>
          <a:p>
            <a:r>
              <a:rPr lang="en-US" dirty="0">
                <a:solidFill>
                  <a:schemeClr val="accent1">
                    <a:lumMod val="75000"/>
                  </a:schemeClr>
                </a:solidFill>
              </a:rPr>
              <a:t>Click to edit Master title style</a:t>
            </a:r>
            <a:endParaRPr lang="en-US" dirty="0"/>
          </a:p>
        </p:txBody>
      </p:sp>
      <p:sp>
        <p:nvSpPr>
          <p:cNvPr id="3" name="Content Placeholder 2"/>
          <p:cNvSpPr>
            <a:spLocks noGrp="1"/>
          </p:cNvSpPr>
          <p:nvPr>
            <p:ph idx="1" hasCustomPrompt="1"/>
          </p:nvPr>
        </p:nvSpPr>
        <p:spPr>
          <a:xfrm>
            <a:off x="5932048" y="590550"/>
            <a:ext cx="5650352" cy="585311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3200">
                <a:solidFill>
                  <a:schemeClr val="accent1">
                    <a:lumMod val="75000"/>
                  </a:schemeClr>
                </a:solidFill>
              </a:defRPr>
            </a:lvl1pPr>
            <a:lvl2pPr>
              <a:defRPr sz="2800">
                <a:solidFill>
                  <a:schemeClr val="accent1">
                    <a:lumMod val="75000"/>
                  </a:schemeClr>
                </a:solidFill>
              </a:defRPr>
            </a:lvl2pPr>
            <a:lvl3pPr>
              <a:defRPr sz="2400">
                <a:solidFill>
                  <a:schemeClr val="accent1">
                    <a:lumMod val="75000"/>
                  </a:schemeClr>
                </a:solidFill>
              </a:defRPr>
            </a:lvl3pPr>
            <a:lvl4pPr>
              <a:defRPr sz="2000">
                <a:solidFill>
                  <a:schemeClr val="accent1">
                    <a:lumMod val="75000"/>
                  </a:schemeClr>
                </a:solidFill>
              </a:defRPr>
            </a:lvl4pPr>
            <a:lvl5pPr>
              <a:defRPr sz="2000">
                <a:solidFill>
                  <a:schemeClr val="accent1">
                    <a:lumMod val="75000"/>
                  </a:schemeClr>
                </a:solidFill>
              </a:defRPr>
            </a:lvl5pPr>
            <a:lvl6pPr>
              <a:defRPr sz="2000"/>
            </a:lvl6pPr>
            <a:lvl7pPr>
              <a:defRPr sz="2000"/>
            </a:lvl7pPr>
            <a:lvl8pPr>
              <a:defRPr sz="2000"/>
            </a:lvl8pPr>
            <a:lvl9pPr>
              <a:defRPr sz="2000"/>
            </a:lvl9pPr>
          </a:lstStyle>
          <a:p>
            <a:r>
              <a:rPr lang="en-US" dirty="0">
                <a:solidFill>
                  <a:schemeClr val="accent1">
                    <a:lumMod val="75000"/>
                  </a:schemeClr>
                </a:solidFill>
              </a:rPr>
              <a:t>Click to edit Master title style</a:t>
            </a:r>
            <a:endParaRPr lang="en-US" dirty="0"/>
          </a:p>
          <a:p>
            <a:pPr lvl="1"/>
            <a:r>
              <a:rPr lang="en-US" dirty="0">
                <a:solidFill>
                  <a:schemeClr val="accent1">
                    <a:lumMod val="75000"/>
                  </a:schemeClr>
                </a:solidFill>
              </a:rPr>
              <a:t>Second level</a:t>
            </a:r>
            <a:endParaRPr lang="en-US" dirty="0"/>
          </a:p>
          <a:p>
            <a:pPr lvl="2"/>
            <a:r>
              <a:rPr lang="en-US" dirty="0">
                <a:solidFill>
                  <a:schemeClr val="accent1">
                    <a:lumMod val="75000"/>
                  </a:schemeClr>
                </a:solidFill>
              </a:rPr>
              <a:t>Third level</a:t>
            </a:r>
            <a:endParaRPr lang="en-US" dirty="0"/>
          </a:p>
          <a:p>
            <a:pPr lvl="3"/>
            <a:r>
              <a:rPr lang="en-US" dirty="0">
                <a:solidFill>
                  <a:schemeClr val="accent1">
                    <a:lumMod val="75000"/>
                  </a:schemeClr>
                </a:solidFill>
              </a:rPr>
              <a:t>Fourth level</a:t>
            </a:r>
            <a:endParaRPr lang="en-US" dirty="0"/>
          </a:p>
          <a:p>
            <a:pPr lvl="4"/>
            <a:r>
              <a:rPr lang="en-US" dirty="0">
                <a:solidFill>
                  <a:schemeClr val="accent1">
                    <a:lumMod val="75000"/>
                  </a:schemeClr>
                </a:solidFill>
              </a:rPr>
              <a:t>Fifth level</a:t>
            </a:r>
            <a:endParaRPr lang="en-US" dirty="0"/>
          </a:p>
        </p:txBody>
      </p:sp>
      <p:sp>
        <p:nvSpPr>
          <p:cNvPr id="4" name="Text Placeholder 3"/>
          <p:cNvSpPr>
            <a:spLocks noGrp="1"/>
          </p:cNvSpPr>
          <p:nvPr>
            <p:ph type="body" sz="half" idx="2" hasCustomPrompt="1"/>
          </p:nvPr>
        </p:nvSpPr>
        <p:spPr>
          <a:xfrm>
            <a:off x="2438400" y="1752601"/>
            <a:ext cx="3325285" cy="4691063"/>
          </a:xfrm>
          <a:prstGeom prst="rect">
            <a:avLst/>
          </a:prstGeom>
        </p:spPr>
        <p:txBody>
          <a:bodyPr/>
          <a:lstStyle>
            <a:lvl1pPr marL="0" indent="0">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dirty="0">
                <a:solidFill>
                  <a:schemeClr val="accent1">
                    <a:lumMod val="75000"/>
                  </a:schemeClr>
                </a:solidFill>
              </a:rPr>
              <a:t>Click to edit Master title style</a:t>
            </a:r>
            <a:endParaRPr lang="en-US" dirty="0"/>
          </a:p>
        </p:txBody>
      </p:sp>
    </p:spTree>
    <p:extLst>
      <p:ext uri="{BB962C8B-B14F-4D97-AF65-F5344CB8AC3E}">
        <p14:creationId xmlns:p14="http://schemas.microsoft.com/office/powerpoint/2010/main" val="1544914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6" name="Title 1"/>
          <p:cNvSpPr>
            <a:spLocks noGrp="1"/>
          </p:cNvSpPr>
          <p:nvPr>
            <p:ph type="ctrTitle"/>
          </p:nvPr>
        </p:nvSpPr>
        <p:spPr>
          <a:xfrm>
            <a:off x="914400" y="2362201"/>
            <a:ext cx="10363200" cy="1470025"/>
          </a:xfrm>
          <a:prstGeom prst="rect">
            <a:avLst/>
          </a:prstGeom>
        </p:spPr>
        <p:txBody>
          <a:bodyPr/>
          <a:lstStyle>
            <a:lvl1pPr>
              <a:defRPr>
                <a:solidFill>
                  <a:schemeClr val="tx2"/>
                </a:solidFill>
              </a:defRPr>
            </a:lvl1pPr>
          </a:lstStyle>
          <a:p>
            <a:r>
              <a:rPr lang="en-US" dirty="0">
                <a:solidFill>
                  <a:schemeClr val="accent1">
                    <a:lumMod val="75000"/>
                  </a:schemeClr>
                </a:solidFill>
              </a:rPr>
              <a:t>Click to edit Master title style</a:t>
            </a:r>
          </a:p>
        </p:txBody>
      </p:sp>
      <p:pic>
        <p:nvPicPr>
          <p:cNvPr id="7" name="Picture 6" descr="A picture containing logo&#10;&#10;Description automatically generated">
            <a:extLst>
              <a:ext uri="{FF2B5EF4-FFF2-40B4-BE49-F238E27FC236}">
                <a16:creationId xmlns:a16="http://schemas.microsoft.com/office/drawing/2014/main" id="{518A5FB3-16DE-477B-864E-363F33D653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72801" y="5284056"/>
            <a:ext cx="990600" cy="990600"/>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461A0575-1388-4378-A950-22D97D60D22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13562" b="13369"/>
          <a:stretch/>
        </p:blipFill>
        <p:spPr>
          <a:xfrm>
            <a:off x="62158" y="5029200"/>
            <a:ext cx="1704484" cy="1245456"/>
          </a:xfrm>
          <a:prstGeom prst="rect">
            <a:avLst/>
          </a:prstGeom>
        </p:spPr>
      </p:pic>
    </p:spTree>
    <p:extLst>
      <p:ext uri="{BB962C8B-B14F-4D97-AF65-F5344CB8AC3E}">
        <p14:creationId xmlns:p14="http://schemas.microsoft.com/office/powerpoint/2010/main" val="255151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48E4B28E-7D37-4CCA-9D1C-7936554AC854}"/>
              </a:ext>
            </a:extLst>
          </p:cNvPr>
          <p:cNvGrpSpPr/>
          <p:nvPr userDrawn="1"/>
        </p:nvGrpSpPr>
        <p:grpSpPr>
          <a:xfrm>
            <a:off x="1857400" y="1390329"/>
            <a:ext cx="4517152" cy="3524486"/>
            <a:chOff x="494978" y="1471917"/>
            <a:chExt cx="3513824" cy="3524486"/>
          </a:xfrm>
        </p:grpSpPr>
        <p:sp>
          <p:nvSpPr>
            <p:cNvPr id="40" name="Title 1"/>
            <p:cNvSpPr txBox="1">
              <a:spLocks/>
            </p:cNvSpPr>
            <p:nvPr/>
          </p:nvSpPr>
          <p:spPr>
            <a:xfrm>
              <a:off x="538188" y="3052660"/>
              <a:ext cx="2838111" cy="91585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chemeClr val="accent1">
                      <a:lumMod val="75000"/>
                    </a:schemeClr>
                  </a:solidFill>
                </a:rPr>
                <a:t>Phone: </a:t>
              </a:r>
              <a:r>
                <a:rPr lang="en-US" sz="2800" dirty="0">
                  <a:solidFill>
                    <a:schemeClr val="accent1">
                      <a:lumMod val="75000"/>
                    </a:schemeClr>
                  </a:solidFill>
                </a:rPr>
                <a:t>817-321-4700</a:t>
              </a:r>
            </a:p>
          </p:txBody>
        </p:sp>
        <p:sp>
          <p:nvSpPr>
            <p:cNvPr id="41" name="Title 1"/>
            <p:cNvSpPr txBox="1">
              <a:spLocks/>
            </p:cNvSpPr>
            <p:nvPr userDrawn="1"/>
          </p:nvSpPr>
          <p:spPr>
            <a:xfrm>
              <a:off x="861699" y="4082003"/>
              <a:ext cx="3147103"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accent1">
                      <a:lumMod val="75000"/>
                    </a:schemeClr>
                  </a:solidFill>
                </a:rPr>
                <a:t>Scan the QR code or visit:</a:t>
              </a:r>
              <a:br>
                <a:rPr lang="en-US" sz="2400" b="1" dirty="0">
                  <a:solidFill>
                    <a:schemeClr val="accent1">
                      <a:lumMod val="75000"/>
                    </a:schemeClr>
                  </a:solidFill>
                </a:rPr>
              </a:br>
              <a:r>
                <a:rPr lang="en-US" sz="2400" dirty="0">
                  <a:solidFill>
                    <a:schemeClr val="accent1">
                      <a:lumMod val="75000"/>
                    </a:schemeClr>
                  </a:solidFill>
                </a:rPr>
                <a:t>health.tarrantcounty.com</a:t>
              </a:r>
            </a:p>
          </p:txBody>
        </p:sp>
        <p:sp>
          <p:nvSpPr>
            <p:cNvPr id="43" name="Title 1"/>
            <p:cNvSpPr txBox="1">
              <a:spLocks/>
            </p:cNvSpPr>
            <p:nvPr/>
          </p:nvSpPr>
          <p:spPr>
            <a:xfrm>
              <a:off x="494978" y="1471917"/>
              <a:ext cx="2924530" cy="1524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chemeClr val="accent1">
                      <a:lumMod val="75000"/>
                    </a:schemeClr>
                  </a:solidFill>
                </a:rPr>
                <a:t>Main Address:</a:t>
              </a:r>
              <a:br>
                <a:rPr lang="en-US" sz="2800" b="1" dirty="0">
                  <a:solidFill>
                    <a:schemeClr val="accent1">
                      <a:lumMod val="75000"/>
                    </a:schemeClr>
                  </a:solidFill>
                </a:rPr>
              </a:br>
              <a:r>
                <a:rPr lang="en-US" sz="2800" dirty="0">
                  <a:solidFill>
                    <a:schemeClr val="accent1">
                      <a:lumMod val="75000"/>
                    </a:schemeClr>
                  </a:solidFill>
                </a:rPr>
                <a:t>1101 S. Main Street</a:t>
              </a:r>
              <a:br>
                <a:rPr lang="en-US" sz="2800" dirty="0">
                  <a:solidFill>
                    <a:schemeClr val="accent1">
                      <a:lumMod val="75000"/>
                    </a:schemeClr>
                  </a:solidFill>
                </a:rPr>
              </a:br>
              <a:r>
                <a:rPr lang="en-US" sz="2800" dirty="0">
                  <a:solidFill>
                    <a:schemeClr val="accent1">
                      <a:lumMod val="75000"/>
                    </a:schemeClr>
                  </a:solidFill>
                </a:rPr>
                <a:t>Fort Worth, Texas 76104</a:t>
              </a:r>
            </a:p>
          </p:txBody>
        </p:sp>
      </p:grpSp>
      <p:grpSp>
        <p:nvGrpSpPr>
          <p:cNvPr id="8" name="Group 7">
            <a:extLst>
              <a:ext uri="{FF2B5EF4-FFF2-40B4-BE49-F238E27FC236}">
                <a16:creationId xmlns:a16="http://schemas.microsoft.com/office/drawing/2014/main" id="{DDACC8CA-71A3-4DA9-BA20-479148F2765D}"/>
              </a:ext>
            </a:extLst>
          </p:cNvPr>
          <p:cNvGrpSpPr/>
          <p:nvPr userDrawn="1"/>
        </p:nvGrpSpPr>
        <p:grpSpPr>
          <a:xfrm>
            <a:off x="7496804" y="1346200"/>
            <a:ext cx="2846963" cy="2750566"/>
            <a:chOff x="5313784" y="1155650"/>
            <a:chExt cx="2674150" cy="2750566"/>
          </a:xfrm>
        </p:grpSpPr>
        <p:sp>
          <p:nvSpPr>
            <p:cNvPr id="42" name="Title 1"/>
            <p:cNvSpPr txBox="1">
              <a:spLocks/>
            </p:cNvSpPr>
            <p:nvPr/>
          </p:nvSpPr>
          <p:spPr>
            <a:xfrm>
              <a:off x="5357552" y="1155650"/>
              <a:ext cx="2514600" cy="711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chemeClr val="accent1">
                      <a:lumMod val="75000"/>
                    </a:schemeClr>
                  </a:solidFill>
                </a:rPr>
                <a:t>Social Media:</a:t>
              </a:r>
              <a:endParaRPr lang="en-US" sz="2800" dirty="0">
                <a:solidFill>
                  <a:schemeClr val="accent1">
                    <a:lumMod val="75000"/>
                  </a:schemeClr>
                </a:solidFill>
              </a:endParaRPr>
            </a:p>
          </p:txBody>
        </p:sp>
        <p:grpSp>
          <p:nvGrpSpPr>
            <p:cNvPr id="2" name="Group 1">
              <a:extLst>
                <a:ext uri="{FF2B5EF4-FFF2-40B4-BE49-F238E27FC236}">
                  <a16:creationId xmlns:a16="http://schemas.microsoft.com/office/drawing/2014/main" id="{6B47571C-43E6-4C8C-9D92-98DB6BAEE2E4}"/>
                </a:ext>
              </a:extLst>
            </p:cNvPr>
            <p:cNvGrpSpPr/>
            <p:nvPr userDrawn="1"/>
          </p:nvGrpSpPr>
          <p:grpSpPr>
            <a:xfrm>
              <a:off x="5313784" y="1952766"/>
              <a:ext cx="1650931" cy="1886832"/>
              <a:chOff x="5299145" y="2146010"/>
              <a:chExt cx="1650931" cy="1886832"/>
            </a:xfrm>
          </p:grpSpPr>
          <p:pic>
            <p:nvPicPr>
              <p:cNvPr id="4" name="Picture 3">
                <a:extLst>
                  <a:ext uri="{FF2B5EF4-FFF2-40B4-BE49-F238E27FC236}">
                    <a16:creationId xmlns:a16="http://schemas.microsoft.com/office/drawing/2014/main" id="{703D5764-FB25-4A5D-9503-A917C5E158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0350" y="3343117"/>
                <a:ext cx="699726" cy="689725"/>
              </a:xfrm>
              <a:prstGeom prst="rect">
                <a:avLst/>
              </a:prstGeom>
            </p:spPr>
          </p:pic>
          <p:pic>
            <p:nvPicPr>
              <p:cNvPr id="11" name="Picture 10">
                <a:extLst>
                  <a:ext uri="{FF2B5EF4-FFF2-40B4-BE49-F238E27FC236}">
                    <a16:creationId xmlns:a16="http://schemas.microsoft.com/office/drawing/2014/main" id="{3CCD33F5-961D-44E7-95C9-9DFF70D710F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99145" y="2146010"/>
                <a:ext cx="699726" cy="751966"/>
              </a:xfrm>
              <a:prstGeom prst="rect">
                <a:avLst/>
              </a:prstGeom>
            </p:spPr>
          </p:pic>
          <p:pic>
            <p:nvPicPr>
              <p:cNvPr id="6" name="Picture 5" descr="Icon&#10;&#10;Description automatically generated">
                <a:extLst>
                  <a:ext uri="{FF2B5EF4-FFF2-40B4-BE49-F238E27FC236}">
                    <a16:creationId xmlns:a16="http://schemas.microsoft.com/office/drawing/2014/main" id="{4FB93342-65D7-43BE-A173-19147838F15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56300" y="2197881"/>
                <a:ext cx="693776" cy="711200"/>
              </a:xfrm>
              <a:prstGeom prst="rect">
                <a:avLst/>
              </a:prstGeom>
            </p:spPr>
          </p:pic>
        </p:grpSp>
        <p:grpSp>
          <p:nvGrpSpPr>
            <p:cNvPr id="7" name="Group 6">
              <a:extLst>
                <a:ext uri="{FF2B5EF4-FFF2-40B4-BE49-F238E27FC236}">
                  <a16:creationId xmlns:a16="http://schemas.microsoft.com/office/drawing/2014/main" id="{8C72978D-92B9-463D-9887-2A8B688B2CE6}"/>
                </a:ext>
              </a:extLst>
            </p:cNvPr>
            <p:cNvGrpSpPr/>
            <p:nvPr userDrawn="1"/>
          </p:nvGrpSpPr>
          <p:grpSpPr>
            <a:xfrm>
              <a:off x="5327949" y="2045108"/>
              <a:ext cx="2659985" cy="1861108"/>
              <a:chOff x="5346863" y="2238352"/>
              <a:chExt cx="2659985" cy="1861108"/>
            </a:xfrm>
          </p:grpSpPr>
          <p:pic>
            <p:nvPicPr>
              <p:cNvPr id="3" name="Picture 2" descr="Icon&#10;&#10;Description automatically generated">
                <a:extLst>
                  <a:ext uri="{FF2B5EF4-FFF2-40B4-BE49-F238E27FC236}">
                    <a16:creationId xmlns:a16="http://schemas.microsoft.com/office/drawing/2014/main" id="{2AFD6FBC-B568-475E-8EEC-8A1F33895B6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346863" y="3305087"/>
                <a:ext cx="699726" cy="765789"/>
              </a:xfrm>
              <a:prstGeom prst="rect">
                <a:avLst/>
              </a:prstGeom>
            </p:spPr>
          </p:pic>
          <p:pic>
            <p:nvPicPr>
              <p:cNvPr id="9" name="Picture 8">
                <a:extLst>
                  <a:ext uri="{FF2B5EF4-FFF2-40B4-BE49-F238E27FC236}">
                    <a16:creationId xmlns:a16="http://schemas.microsoft.com/office/drawing/2014/main" id="{F518D7CA-A1E6-422B-9954-6789B887DEE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241059" y="2238352"/>
                <a:ext cx="765789" cy="630257"/>
              </a:xfrm>
              <a:prstGeom prst="rect">
                <a:avLst/>
              </a:prstGeom>
            </p:spPr>
          </p:pic>
          <p:pic>
            <p:nvPicPr>
              <p:cNvPr id="10" name="Picture 9" descr="Logo, icon&#10;&#10;Description automatically generated">
                <a:extLst>
                  <a:ext uri="{FF2B5EF4-FFF2-40B4-BE49-F238E27FC236}">
                    <a16:creationId xmlns:a16="http://schemas.microsoft.com/office/drawing/2014/main" id="{8A8D1C2B-6EE6-4153-A9A0-D14FFAB6AAD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114883" y="3276500"/>
                <a:ext cx="822960" cy="822960"/>
              </a:xfrm>
              <a:prstGeom prst="rect">
                <a:avLst/>
              </a:prstGeom>
            </p:spPr>
          </p:pic>
        </p:grpSp>
      </p:grpSp>
      <p:pic>
        <p:nvPicPr>
          <p:cNvPr id="18" name="Picture 17" descr="A picture containing logo&#10;&#10;Description automatically generated">
            <a:extLst>
              <a:ext uri="{FF2B5EF4-FFF2-40B4-BE49-F238E27FC236}">
                <a16:creationId xmlns:a16="http://schemas.microsoft.com/office/drawing/2014/main" id="{77F90F9B-4244-483F-BA9B-C314B8FBC5C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972801" y="5284056"/>
            <a:ext cx="990600" cy="990600"/>
          </a:xfrm>
          <a:prstGeom prst="rect">
            <a:avLst/>
          </a:prstGeom>
        </p:spPr>
      </p:pic>
      <p:pic>
        <p:nvPicPr>
          <p:cNvPr id="19" name="Picture 18" descr="A picture containing text&#10;&#10;Description automatically generated">
            <a:extLst>
              <a:ext uri="{FF2B5EF4-FFF2-40B4-BE49-F238E27FC236}">
                <a16:creationId xmlns:a16="http://schemas.microsoft.com/office/drawing/2014/main" id="{02EE5257-3C06-4316-B086-2C569F0ED2EF}"/>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t="13562" b="13369"/>
          <a:stretch/>
        </p:blipFill>
        <p:spPr>
          <a:xfrm>
            <a:off x="62158" y="5029200"/>
            <a:ext cx="1704484" cy="1245456"/>
          </a:xfrm>
          <a:prstGeom prst="rect">
            <a:avLst/>
          </a:prstGeom>
        </p:spPr>
      </p:pic>
      <p:pic>
        <p:nvPicPr>
          <p:cNvPr id="20" name="Picture 19" descr="Qr code&#10;&#10;Description automatically generated">
            <a:extLst>
              <a:ext uri="{FF2B5EF4-FFF2-40B4-BE49-F238E27FC236}">
                <a16:creationId xmlns:a16="http://schemas.microsoft.com/office/drawing/2014/main" id="{5FCC1899-5E81-4A0C-A08A-4B57B95EEA7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482539" y="4068182"/>
            <a:ext cx="830851" cy="804152"/>
          </a:xfrm>
          <a:prstGeom prst="rect">
            <a:avLst/>
          </a:prstGeom>
        </p:spPr>
      </p:pic>
    </p:spTree>
    <p:extLst>
      <p:ext uri="{BB962C8B-B14F-4D97-AF65-F5344CB8AC3E}">
        <p14:creationId xmlns:p14="http://schemas.microsoft.com/office/powerpoint/2010/main" val="185102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905000"/>
            <a:ext cx="10972800" cy="4525963"/>
          </a:xfrm>
          <a:prstGeom prst="rect">
            <a:avLst/>
          </a:prstGeo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r>
              <a:rPr lang="en-US" dirty="0">
                <a:solidFill>
                  <a:schemeClr val="accent1">
                    <a:lumMod val="75000"/>
                  </a:schemeClr>
                </a:solidFill>
              </a:rPr>
              <a:t>Click to edit Master title styles</a:t>
            </a:r>
            <a:endParaRPr lang="en-US" dirty="0"/>
          </a:p>
          <a:p>
            <a:pPr lvl="1"/>
            <a:r>
              <a:rPr lang="en-US" dirty="0">
                <a:solidFill>
                  <a:schemeClr val="accent1">
                    <a:lumMod val="75000"/>
                  </a:schemeClr>
                </a:solidFill>
              </a:rPr>
              <a:t>Second level</a:t>
            </a:r>
            <a:endParaRPr lang="en-US" dirty="0"/>
          </a:p>
          <a:p>
            <a:pPr lvl="2"/>
            <a:r>
              <a:rPr lang="en-US" dirty="0">
                <a:solidFill>
                  <a:schemeClr val="accent1">
                    <a:lumMod val="75000"/>
                  </a:schemeClr>
                </a:solidFill>
              </a:rPr>
              <a:t>Third level</a:t>
            </a:r>
            <a:endParaRPr lang="en-US" dirty="0"/>
          </a:p>
          <a:p>
            <a:pPr lvl="3"/>
            <a:r>
              <a:rPr lang="en-US" dirty="0">
                <a:solidFill>
                  <a:schemeClr val="accent1">
                    <a:lumMod val="75000"/>
                  </a:schemeClr>
                </a:solidFill>
              </a:rPr>
              <a:t>Fourth level</a:t>
            </a:r>
            <a:endParaRPr lang="en-US" dirty="0"/>
          </a:p>
          <a:p>
            <a:pPr lvl="4"/>
            <a:r>
              <a:rPr lang="en-US" dirty="0">
                <a:solidFill>
                  <a:schemeClr val="accent1">
                    <a:lumMod val="75000"/>
                  </a:schemeClr>
                </a:solidFill>
              </a:rPr>
              <a:t>Fifth level</a:t>
            </a:r>
            <a:endParaRPr lang="en-US" dirty="0"/>
          </a:p>
        </p:txBody>
      </p:sp>
      <p:sp>
        <p:nvSpPr>
          <p:cNvPr id="6" name="Title 5">
            <a:extLst>
              <a:ext uri="{FF2B5EF4-FFF2-40B4-BE49-F238E27FC236}">
                <a16:creationId xmlns:a16="http://schemas.microsoft.com/office/drawing/2014/main" id="{0715E961-3EE0-463F-AF00-976A4EC9A99E}"/>
              </a:ext>
            </a:extLst>
          </p:cNvPr>
          <p:cNvSpPr>
            <a:spLocks noGrp="1"/>
          </p:cNvSpPr>
          <p:nvPr>
            <p:ph type="title"/>
          </p:nvPr>
        </p:nvSpPr>
        <p:spPr>
          <a:xfrm>
            <a:off x="609600" y="731836"/>
            <a:ext cx="10972800" cy="838200"/>
          </a:xfrm>
          <a:prstGeom prst="rect">
            <a:avLst/>
          </a:prstGeom>
        </p:spPr>
        <p:txBody>
          <a:bodyPr/>
          <a:lstStyle>
            <a:lvl1pPr>
              <a:defRPr b="1">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141482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solidFill>
                  <a:schemeClr val="accent1"/>
                </a:solidFill>
              </a:defRPr>
            </a:lvl1pPr>
          </a:lstStyle>
          <a:p>
            <a:r>
              <a:rPr lang="en-US" dirty="0">
                <a:solidFill>
                  <a:schemeClr val="accent1">
                    <a:lumMod val="75000"/>
                  </a:schemeClr>
                </a:solidFill>
              </a:rPr>
              <a:t>Click to edit Master title style</a:t>
            </a:r>
            <a:endParaRPr lang="en-US" dirty="0"/>
          </a:p>
        </p:txBody>
      </p:sp>
      <p:sp>
        <p:nvSpPr>
          <p:cNvPr id="3" name="Text Placeholder 2"/>
          <p:cNvSpPr>
            <a:spLocks noGrp="1"/>
          </p:cNvSpPr>
          <p:nvPr>
            <p:ph type="body" idx="1" hasCustomPrompt="1"/>
          </p:nvPr>
        </p:nvSpPr>
        <p:spPr>
          <a:xfrm>
            <a:off x="963084" y="2906713"/>
            <a:ext cx="10363200" cy="1500187"/>
          </a:xfrm>
          <a:prstGeom prst="rect">
            <a:avLst/>
          </a:prstGeo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dirty="0">
                <a:solidFill>
                  <a:schemeClr val="accent1">
                    <a:lumMod val="75000"/>
                  </a:schemeClr>
                </a:solidFill>
              </a:rPr>
              <a:t>Click to edit Master title style</a:t>
            </a:r>
            <a:endParaRPr lang="en-US" dirty="0"/>
          </a:p>
        </p:txBody>
      </p:sp>
    </p:spTree>
    <p:extLst>
      <p:ext uri="{BB962C8B-B14F-4D97-AF65-F5344CB8AC3E}">
        <p14:creationId xmlns:p14="http://schemas.microsoft.com/office/powerpoint/2010/main" val="393709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609600" y="715962"/>
            <a:ext cx="10972800" cy="1036638"/>
          </a:xfrm>
          <a:prstGeom prst="rect">
            <a:avLst/>
          </a:prstGeom>
        </p:spPr>
        <p:txBody>
          <a:bodyPr/>
          <a:lstStyle>
            <a:lvl1pPr algn="ctr" defTabSz="914400" rtl="0" eaLnBrk="1" latinLnBrk="0" hangingPunct="1">
              <a:spcBef>
                <a:spcPct val="0"/>
              </a:spcBef>
              <a:buNone/>
              <a:defRPr sz="4400" kern="1200" baseline="0">
                <a:solidFill>
                  <a:schemeClr val="tx1"/>
                </a:solidFill>
                <a:latin typeface="+mj-lt"/>
                <a:ea typeface="+mj-ea"/>
                <a:cs typeface="+mj-cs"/>
              </a:defRPr>
            </a:lvl1pPr>
          </a:lstStyle>
          <a:p>
            <a:r>
              <a:rPr lang="en-US" sz="4400" b="1" dirty="0">
                <a:solidFill>
                  <a:schemeClr val="accent1"/>
                </a:solidFill>
              </a:rPr>
              <a:t>Click to edit Master title style</a:t>
            </a:r>
          </a:p>
        </p:txBody>
      </p:sp>
      <p:sp>
        <p:nvSpPr>
          <p:cNvPr id="7" name="Text Placeholder 2"/>
          <p:cNvSpPr>
            <a:spLocks noGrp="1"/>
          </p:cNvSpPr>
          <p:nvPr>
            <p:ph type="body" idx="1" hasCustomPrompt="1"/>
          </p:nvPr>
        </p:nvSpPr>
        <p:spPr>
          <a:xfrm>
            <a:off x="609600" y="1828800"/>
            <a:ext cx="5386917" cy="639762"/>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solidFill>
                  <a:schemeClr val="accent1">
                    <a:lumMod val="75000"/>
                  </a:schemeClr>
                </a:solidFill>
              </a:rPr>
              <a:t>Side 1</a:t>
            </a:r>
            <a:endParaRPr lang="en-US" dirty="0"/>
          </a:p>
        </p:txBody>
      </p:sp>
      <p:sp>
        <p:nvSpPr>
          <p:cNvPr id="8" name="Content Placeholder 3"/>
          <p:cNvSpPr>
            <a:spLocks noGrp="1"/>
          </p:cNvSpPr>
          <p:nvPr>
            <p:ph sz="half" idx="2"/>
          </p:nvPr>
        </p:nvSpPr>
        <p:spPr>
          <a:xfrm>
            <a:off x="609600" y="2468562"/>
            <a:ext cx="5386917" cy="392112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b="0" baseline="0">
                <a:solidFill>
                  <a:schemeClr val="accent1"/>
                </a:solidFill>
              </a:defRPr>
            </a:lvl1pPr>
            <a:lvl2pPr>
              <a:defRPr sz="2000" b="0">
                <a:solidFill>
                  <a:schemeClr val="accent1"/>
                </a:solidFill>
              </a:defRPr>
            </a:lvl2pPr>
            <a:lvl3pPr>
              <a:defRPr sz="1800" b="0" baseline="0">
                <a:solidFill>
                  <a:schemeClr val="accent1"/>
                </a:solidFill>
              </a:defRPr>
            </a:lvl3pPr>
            <a:lvl4pPr>
              <a:defRPr sz="1600" b="0">
                <a:solidFill>
                  <a:schemeClr val="accent1"/>
                </a:solidFill>
              </a:defRPr>
            </a:lvl4pPr>
            <a:lvl5pPr>
              <a:defRPr sz="1600" b="0">
                <a:solidFill>
                  <a:schemeClr val="accent1"/>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Click to edit Master text styles</a:t>
            </a:r>
          </a:p>
          <a:p>
            <a:pPr marL="34290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Second level</a:t>
            </a:r>
          </a:p>
          <a:p>
            <a:pPr marL="342900" marR="0" lvl="2"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Third level</a:t>
            </a:r>
          </a:p>
          <a:p>
            <a:pPr marL="342900" marR="0" lvl="3"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Fourth level</a:t>
            </a:r>
          </a:p>
          <a:p>
            <a:pPr marL="342900" marR="0" lvl="4"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Fifth level</a:t>
            </a:r>
            <a:endParaRPr lang="en-US" dirty="0"/>
          </a:p>
        </p:txBody>
      </p:sp>
      <p:sp>
        <p:nvSpPr>
          <p:cNvPr id="9" name="Text Placeholder 4"/>
          <p:cNvSpPr>
            <a:spLocks noGrp="1"/>
          </p:cNvSpPr>
          <p:nvPr>
            <p:ph type="body" sz="quarter" idx="3" hasCustomPrompt="1"/>
          </p:nvPr>
        </p:nvSpPr>
        <p:spPr>
          <a:xfrm>
            <a:off x="6193368" y="1828800"/>
            <a:ext cx="5389033" cy="639762"/>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solidFill>
                  <a:schemeClr val="accent1">
                    <a:lumMod val="75000"/>
                  </a:schemeClr>
                </a:solidFill>
              </a:rPr>
              <a:t>Side 2</a:t>
            </a:r>
            <a:endParaRPr lang="en-US" dirty="0"/>
          </a:p>
        </p:txBody>
      </p:sp>
      <p:sp>
        <p:nvSpPr>
          <p:cNvPr id="10" name="Content Placeholder 5"/>
          <p:cNvSpPr>
            <a:spLocks noGrp="1"/>
          </p:cNvSpPr>
          <p:nvPr>
            <p:ph sz="quarter" idx="4"/>
          </p:nvPr>
        </p:nvSpPr>
        <p:spPr>
          <a:xfrm>
            <a:off x="6193368" y="2468562"/>
            <a:ext cx="5389033" cy="392112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a:solidFill>
                  <a:schemeClr val="accent1"/>
                </a:solidFill>
              </a:defRPr>
            </a:lvl1pPr>
            <a:lvl2pPr>
              <a:defRPr sz="2000">
                <a:solidFill>
                  <a:schemeClr val="accent1"/>
                </a:solidFill>
              </a:defRPr>
            </a:lvl2pPr>
            <a:lvl3pPr>
              <a:defRPr sz="18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Click to edit Master text styles</a:t>
            </a:r>
          </a:p>
          <a:p>
            <a:pPr marL="342900" marR="0" lvl="1"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Second level</a:t>
            </a:r>
          </a:p>
          <a:p>
            <a:pPr marL="342900" marR="0" lvl="2"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Third level</a:t>
            </a:r>
          </a:p>
          <a:p>
            <a:pPr marL="342900" marR="0" lvl="3"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Fourth level</a:t>
            </a:r>
          </a:p>
          <a:p>
            <a:pPr marL="342900" marR="0" lvl="4"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chemeClr val="accent1">
                    <a:lumMod val="75000"/>
                  </a:schemeClr>
                </a:solidFill>
              </a:rPr>
              <a:t>Fifth level</a:t>
            </a:r>
            <a:endParaRPr lang="en-US" dirty="0"/>
          </a:p>
        </p:txBody>
      </p:sp>
    </p:spTree>
    <p:extLst>
      <p:ext uri="{BB962C8B-B14F-4D97-AF65-F5344CB8AC3E}">
        <p14:creationId xmlns:p14="http://schemas.microsoft.com/office/powerpoint/2010/main" val="162239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430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590550"/>
            <a:ext cx="4011084" cy="1162050"/>
          </a:xfrm>
          <a:prstGeom prst="rect">
            <a:avLst/>
          </a:prstGeom>
        </p:spPr>
        <p:txBody>
          <a:bodyPr anchor="b"/>
          <a:lstStyle>
            <a:lvl1pPr algn="l">
              <a:defRPr sz="2000" b="1">
                <a:solidFill>
                  <a:schemeClr val="accent1">
                    <a:lumMod val="75000"/>
                  </a:schemeClr>
                </a:solidFill>
              </a:defRPr>
            </a:lvl1pPr>
          </a:lstStyle>
          <a:p>
            <a:r>
              <a:rPr lang="en-US" dirty="0">
                <a:solidFill>
                  <a:schemeClr val="accent1">
                    <a:lumMod val="75000"/>
                  </a:schemeClr>
                </a:solidFill>
              </a:rPr>
              <a:t>Click to edit Master title style</a:t>
            </a:r>
            <a:endParaRPr lang="en-US" dirty="0"/>
          </a:p>
        </p:txBody>
      </p:sp>
      <p:sp>
        <p:nvSpPr>
          <p:cNvPr id="3" name="Content Placeholder 2"/>
          <p:cNvSpPr>
            <a:spLocks noGrp="1"/>
          </p:cNvSpPr>
          <p:nvPr>
            <p:ph idx="1" hasCustomPrompt="1"/>
          </p:nvPr>
        </p:nvSpPr>
        <p:spPr>
          <a:xfrm>
            <a:off x="4766733" y="590550"/>
            <a:ext cx="6815667" cy="585311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3200">
                <a:solidFill>
                  <a:schemeClr val="accent1">
                    <a:lumMod val="75000"/>
                  </a:schemeClr>
                </a:solidFill>
              </a:defRPr>
            </a:lvl1pPr>
            <a:lvl2pPr>
              <a:defRPr sz="2800">
                <a:solidFill>
                  <a:schemeClr val="accent1">
                    <a:lumMod val="75000"/>
                  </a:schemeClr>
                </a:solidFill>
              </a:defRPr>
            </a:lvl2pPr>
            <a:lvl3pPr>
              <a:defRPr sz="2400">
                <a:solidFill>
                  <a:schemeClr val="accent1">
                    <a:lumMod val="75000"/>
                  </a:schemeClr>
                </a:solidFill>
              </a:defRPr>
            </a:lvl3pPr>
            <a:lvl4pPr>
              <a:defRPr sz="2000">
                <a:solidFill>
                  <a:schemeClr val="accent1">
                    <a:lumMod val="75000"/>
                  </a:schemeClr>
                </a:solidFill>
              </a:defRPr>
            </a:lvl4pPr>
            <a:lvl5pPr>
              <a:defRPr sz="2000">
                <a:solidFill>
                  <a:schemeClr val="accent1">
                    <a:lumMod val="75000"/>
                  </a:schemeClr>
                </a:solidFill>
              </a:defRPr>
            </a:lvl5pPr>
            <a:lvl6pPr>
              <a:defRPr sz="2000"/>
            </a:lvl6pPr>
            <a:lvl7pPr>
              <a:defRPr sz="2000"/>
            </a:lvl7pPr>
            <a:lvl8pPr>
              <a:defRPr sz="2000"/>
            </a:lvl8pPr>
            <a:lvl9pPr>
              <a:defRPr sz="2000"/>
            </a:lvl9pPr>
          </a:lstStyle>
          <a:p>
            <a:r>
              <a:rPr lang="en-US" dirty="0">
                <a:solidFill>
                  <a:schemeClr val="accent1">
                    <a:lumMod val="75000"/>
                  </a:schemeClr>
                </a:solidFill>
              </a:rPr>
              <a:t>Click to edit Master title style</a:t>
            </a:r>
            <a:endParaRPr lang="en-US" dirty="0"/>
          </a:p>
          <a:p>
            <a:pPr lvl="1"/>
            <a:r>
              <a:rPr lang="en-US" dirty="0">
                <a:solidFill>
                  <a:schemeClr val="accent1">
                    <a:lumMod val="75000"/>
                  </a:schemeClr>
                </a:solidFill>
              </a:rPr>
              <a:t>Second level</a:t>
            </a:r>
            <a:endParaRPr lang="en-US" dirty="0"/>
          </a:p>
          <a:p>
            <a:pPr lvl="2"/>
            <a:r>
              <a:rPr lang="en-US" dirty="0">
                <a:solidFill>
                  <a:schemeClr val="accent1">
                    <a:lumMod val="75000"/>
                  </a:schemeClr>
                </a:solidFill>
              </a:rPr>
              <a:t>Third level</a:t>
            </a:r>
            <a:endParaRPr lang="en-US" dirty="0"/>
          </a:p>
          <a:p>
            <a:pPr lvl="3"/>
            <a:r>
              <a:rPr lang="en-US" dirty="0">
                <a:solidFill>
                  <a:schemeClr val="accent1">
                    <a:lumMod val="75000"/>
                  </a:schemeClr>
                </a:solidFill>
              </a:rPr>
              <a:t>Fourth level</a:t>
            </a:r>
            <a:endParaRPr lang="en-US" dirty="0"/>
          </a:p>
          <a:p>
            <a:pPr lvl="4"/>
            <a:r>
              <a:rPr lang="en-US" dirty="0">
                <a:solidFill>
                  <a:schemeClr val="accent1">
                    <a:lumMod val="75000"/>
                  </a:schemeClr>
                </a:solidFill>
              </a:rPr>
              <a:t>Fifth level</a:t>
            </a:r>
            <a:endParaRPr lang="en-US" dirty="0"/>
          </a:p>
        </p:txBody>
      </p:sp>
      <p:sp>
        <p:nvSpPr>
          <p:cNvPr id="4" name="Text Placeholder 3"/>
          <p:cNvSpPr>
            <a:spLocks noGrp="1"/>
          </p:cNvSpPr>
          <p:nvPr>
            <p:ph type="body" sz="half" idx="2" hasCustomPrompt="1"/>
          </p:nvPr>
        </p:nvSpPr>
        <p:spPr>
          <a:xfrm>
            <a:off x="609601" y="1752601"/>
            <a:ext cx="4011084" cy="4691063"/>
          </a:xfrm>
          <a:prstGeom prst="rect">
            <a:avLst/>
          </a:prstGeom>
        </p:spPr>
        <p:txBody>
          <a:bodyPr/>
          <a:lstStyle>
            <a:lvl1pPr marL="0" indent="0">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dirty="0">
                <a:solidFill>
                  <a:schemeClr val="accent1">
                    <a:lumMod val="75000"/>
                  </a:schemeClr>
                </a:solidFill>
              </a:rPr>
              <a:t>Click to edit Master title style</a:t>
            </a:r>
            <a:endParaRPr lang="en-US" dirty="0"/>
          </a:p>
        </p:txBody>
      </p:sp>
    </p:spTree>
    <p:extLst>
      <p:ext uri="{BB962C8B-B14F-4D97-AF65-F5344CB8AC3E}">
        <p14:creationId xmlns:p14="http://schemas.microsoft.com/office/powerpoint/2010/main" val="37898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590800" y="1600200"/>
            <a:ext cx="8991600" cy="4830763"/>
          </a:xfrm>
          <a:prstGeom prst="rect">
            <a:avLst/>
          </a:prstGeo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r>
              <a:rPr lang="en-US" dirty="0">
                <a:solidFill>
                  <a:schemeClr val="accent1">
                    <a:lumMod val="75000"/>
                  </a:schemeClr>
                </a:solidFill>
              </a:rPr>
              <a:t>Click to edit Master title styles</a:t>
            </a:r>
            <a:endParaRPr lang="en-US" dirty="0"/>
          </a:p>
          <a:p>
            <a:pPr lvl="1"/>
            <a:r>
              <a:rPr lang="en-US" dirty="0">
                <a:solidFill>
                  <a:schemeClr val="accent1">
                    <a:lumMod val="75000"/>
                  </a:schemeClr>
                </a:solidFill>
              </a:rPr>
              <a:t>Second level</a:t>
            </a:r>
            <a:endParaRPr lang="en-US" dirty="0"/>
          </a:p>
          <a:p>
            <a:pPr lvl="2"/>
            <a:r>
              <a:rPr lang="en-US" dirty="0">
                <a:solidFill>
                  <a:schemeClr val="accent1">
                    <a:lumMod val="75000"/>
                  </a:schemeClr>
                </a:solidFill>
              </a:rPr>
              <a:t>Third level</a:t>
            </a:r>
            <a:endParaRPr lang="en-US" dirty="0"/>
          </a:p>
          <a:p>
            <a:pPr lvl="3"/>
            <a:r>
              <a:rPr lang="en-US" dirty="0">
                <a:solidFill>
                  <a:schemeClr val="accent1">
                    <a:lumMod val="75000"/>
                  </a:schemeClr>
                </a:solidFill>
              </a:rPr>
              <a:t>Fourth level</a:t>
            </a:r>
            <a:endParaRPr lang="en-US" dirty="0"/>
          </a:p>
          <a:p>
            <a:pPr lvl="4"/>
            <a:r>
              <a:rPr lang="en-US" dirty="0">
                <a:solidFill>
                  <a:schemeClr val="accent1">
                    <a:lumMod val="75000"/>
                  </a:schemeClr>
                </a:solidFill>
              </a:rPr>
              <a:t>Fifth level</a:t>
            </a:r>
            <a:endParaRPr lang="en-US" dirty="0"/>
          </a:p>
        </p:txBody>
      </p:sp>
      <p:sp>
        <p:nvSpPr>
          <p:cNvPr id="6" name="Title 5">
            <a:extLst>
              <a:ext uri="{FF2B5EF4-FFF2-40B4-BE49-F238E27FC236}">
                <a16:creationId xmlns:a16="http://schemas.microsoft.com/office/drawing/2014/main" id="{0715E961-3EE0-463F-AF00-976A4EC9A99E}"/>
              </a:ext>
            </a:extLst>
          </p:cNvPr>
          <p:cNvSpPr>
            <a:spLocks noGrp="1"/>
          </p:cNvSpPr>
          <p:nvPr>
            <p:ph type="title"/>
          </p:nvPr>
        </p:nvSpPr>
        <p:spPr>
          <a:xfrm>
            <a:off x="2590800" y="381000"/>
            <a:ext cx="8991600" cy="914400"/>
          </a:xfrm>
          <a:prstGeom prst="rect">
            <a:avLst/>
          </a:prstGeom>
        </p:spPr>
        <p:txBody>
          <a:bodyPr/>
          <a:lstStyle>
            <a:lvl1pPr>
              <a:defRPr b="1">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876463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10.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3.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6997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203200" y="152400"/>
            <a:ext cx="6502400" cy="384721"/>
          </a:xfrm>
          <a:prstGeom prst="rect">
            <a:avLst/>
          </a:prstGeom>
          <a:noFill/>
        </p:spPr>
        <p:txBody>
          <a:bodyPr wrap="square" rtlCol="0">
            <a:spAutoFit/>
          </a:bodyPr>
          <a:lstStyle/>
          <a:p>
            <a:r>
              <a:rPr lang="en-US" sz="1900" b="1" kern="2200" spc="90" baseline="0" dirty="0">
                <a:solidFill>
                  <a:schemeClr val="bg2"/>
                </a:solidFill>
                <a:latin typeface="Arial" panose="020B0604020202020204" pitchFamily="34" charset="0"/>
                <a:cs typeface="Arial" panose="020B0604020202020204" pitchFamily="34" charset="0"/>
              </a:rPr>
              <a:t>TARRANT COUNTY PUBLIC HEALTH</a:t>
            </a:r>
          </a:p>
        </p:txBody>
      </p:sp>
      <p:sp>
        <p:nvSpPr>
          <p:cNvPr id="13" name="Rectangle 12"/>
          <p:cNvSpPr/>
          <p:nvPr/>
        </p:nvSpPr>
        <p:spPr>
          <a:xfrm>
            <a:off x="0" y="6375400"/>
            <a:ext cx="12192000"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16278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4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91689D5-A3CC-446F-8A82-923BCE5FE642}"/>
              </a:ext>
            </a:extLst>
          </p:cNvPr>
          <p:cNvSpPr/>
          <p:nvPr userDrawn="1"/>
        </p:nvSpPr>
        <p:spPr>
          <a:xfrm>
            <a:off x="0" y="-1"/>
            <a:ext cx="12192000" cy="4571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04800" y="76200"/>
            <a:ext cx="4876800" cy="276999"/>
          </a:xfrm>
          <a:prstGeom prst="rect">
            <a:avLst/>
          </a:prstGeom>
          <a:noFill/>
        </p:spPr>
        <p:txBody>
          <a:bodyPr wrap="square" rtlCol="0">
            <a:spAutoFit/>
          </a:bodyPr>
          <a:lstStyle/>
          <a:p>
            <a:r>
              <a:rPr lang="en-US" sz="1200" b="1" kern="2200" spc="90" baseline="0" dirty="0">
                <a:solidFill>
                  <a:schemeClr val="bg2"/>
                </a:solidFill>
                <a:latin typeface="Arial" panose="020B0604020202020204" pitchFamily="34" charset="0"/>
                <a:cs typeface="Arial" panose="020B0604020202020204" pitchFamily="34" charset="0"/>
              </a:rPr>
              <a:t>TARRANT COUNTY PUBLIC HEALTH</a:t>
            </a:r>
          </a:p>
        </p:txBody>
      </p:sp>
      <p:cxnSp>
        <p:nvCxnSpPr>
          <p:cNvPr id="4" name="Straight Connector 3">
            <a:extLst>
              <a:ext uri="{FF2B5EF4-FFF2-40B4-BE49-F238E27FC236}">
                <a16:creationId xmlns:a16="http://schemas.microsoft.com/office/drawing/2014/main" id="{A1F64711-64FA-4622-8286-0AF22A072BC6}"/>
              </a:ext>
            </a:extLst>
          </p:cNvPr>
          <p:cNvCxnSpPr>
            <a:cxnSpLocks/>
          </p:cNvCxnSpPr>
          <p:nvPr userDrawn="1"/>
        </p:nvCxnSpPr>
        <p:spPr>
          <a:xfrm>
            <a:off x="0" y="353199"/>
            <a:ext cx="12192000" cy="0"/>
          </a:xfrm>
          <a:prstGeom prst="line">
            <a:avLst/>
          </a:prstGeom>
          <a:ln w="12700" cap="rnd">
            <a:solidFill>
              <a:schemeClr val="accent4"/>
            </a:solidFill>
            <a:miter lim="800000"/>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8E51662-FCC6-4AFF-90DC-D40406E4D5DF}"/>
              </a:ext>
            </a:extLst>
          </p:cNvPr>
          <p:cNvCxnSpPr>
            <a:cxnSpLocks/>
          </p:cNvCxnSpPr>
          <p:nvPr userDrawn="1"/>
        </p:nvCxnSpPr>
        <p:spPr>
          <a:xfrm>
            <a:off x="0" y="76200"/>
            <a:ext cx="12192000" cy="0"/>
          </a:xfrm>
          <a:prstGeom prst="line">
            <a:avLst/>
          </a:prstGeom>
          <a:ln w="12700" cap="rnd">
            <a:solidFill>
              <a:schemeClr val="accent4"/>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845662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1A27879A-908E-4B59-982F-E4942A4CA37D}"/>
              </a:ext>
            </a:extLst>
          </p:cNvPr>
          <p:cNvSpPr/>
          <p:nvPr userDrawn="1"/>
        </p:nvSpPr>
        <p:spPr>
          <a:xfrm>
            <a:off x="0" y="-2"/>
            <a:ext cx="2286009"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D890CA2-1326-4810-8F47-CD5F80E4B569}"/>
              </a:ext>
            </a:extLst>
          </p:cNvPr>
          <p:cNvSpPr/>
          <p:nvPr userDrawn="1"/>
        </p:nvSpPr>
        <p:spPr>
          <a:xfrm>
            <a:off x="138359" y="943830"/>
            <a:ext cx="609597" cy="1770795"/>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B91689D5-A3CC-446F-8A82-923BCE5FE642}"/>
              </a:ext>
            </a:extLst>
          </p:cNvPr>
          <p:cNvSpPr/>
          <p:nvPr userDrawn="1"/>
        </p:nvSpPr>
        <p:spPr>
          <a:xfrm>
            <a:off x="0" y="-1"/>
            <a:ext cx="2286009" cy="838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93670" y="152400"/>
            <a:ext cx="2057400" cy="553998"/>
          </a:xfrm>
          <a:prstGeom prst="rect">
            <a:avLst/>
          </a:prstGeom>
          <a:noFill/>
        </p:spPr>
        <p:txBody>
          <a:bodyPr wrap="square" rtlCol="0">
            <a:spAutoFit/>
          </a:bodyPr>
          <a:lstStyle/>
          <a:p>
            <a:pPr algn="ctr"/>
            <a:r>
              <a:rPr lang="en-US" sz="1400" b="0" kern="2200" spc="90" baseline="0" dirty="0">
                <a:solidFill>
                  <a:schemeClr val="bg2"/>
                </a:solidFill>
                <a:latin typeface="Arial" panose="020B0604020202020204" pitchFamily="34" charset="0"/>
                <a:cs typeface="Arial" panose="020B0604020202020204" pitchFamily="34" charset="0"/>
              </a:rPr>
              <a:t>TARRANT COUNTY </a:t>
            </a:r>
            <a:r>
              <a:rPr lang="en-US" sz="1600" b="1" kern="2200" spc="90" baseline="0" dirty="0">
                <a:solidFill>
                  <a:schemeClr val="bg2"/>
                </a:solidFill>
                <a:latin typeface="Arial" panose="020B0604020202020204" pitchFamily="34" charset="0"/>
                <a:cs typeface="Arial" panose="020B0604020202020204" pitchFamily="34" charset="0"/>
              </a:rPr>
              <a:t>PUBLIC HEALTH</a:t>
            </a:r>
            <a:endParaRPr lang="en-US" sz="1400" b="1" kern="2200" spc="90" baseline="0" dirty="0">
              <a:solidFill>
                <a:schemeClr val="bg2"/>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105E9C80-2F07-4D4E-8261-EC6BFF1CBC59}"/>
              </a:ext>
            </a:extLst>
          </p:cNvPr>
          <p:cNvSpPr/>
          <p:nvPr userDrawn="1"/>
        </p:nvSpPr>
        <p:spPr>
          <a:xfrm>
            <a:off x="682436" y="1068329"/>
            <a:ext cx="304797" cy="2067252"/>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A6587048-27EF-49EA-BB04-4245882915B6}"/>
              </a:ext>
            </a:extLst>
          </p:cNvPr>
          <p:cNvSpPr/>
          <p:nvPr userDrawn="1"/>
        </p:nvSpPr>
        <p:spPr>
          <a:xfrm>
            <a:off x="1669669" y="747669"/>
            <a:ext cx="481401" cy="1828800"/>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52619D7-D83D-4F6C-B56A-3C9131351F79}"/>
              </a:ext>
            </a:extLst>
          </p:cNvPr>
          <p:cNvSpPr/>
          <p:nvPr userDrawn="1"/>
        </p:nvSpPr>
        <p:spPr>
          <a:xfrm>
            <a:off x="1355976" y="1973930"/>
            <a:ext cx="627386" cy="2609660"/>
          </a:xfrm>
          <a:prstGeom prst="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A699643-63A1-479D-BC5B-AC6ACF898EAA}"/>
              </a:ext>
            </a:extLst>
          </p:cNvPr>
          <p:cNvSpPr/>
          <p:nvPr userDrawn="1"/>
        </p:nvSpPr>
        <p:spPr>
          <a:xfrm>
            <a:off x="424106" y="2992402"/>
            <a:ext cx="323850" cy="2350769"/>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B36D265-C426-4BBE-AED1-F55B24208DAF}"/>
              </a:ext>
            </a:extLst>
          </p:cNvPr>
          <p:cNvSpPr/>
          <p:nvPr userDrawn="1"/>
        </p:nvSpPr>
        <p:spPr>
          <a:xfrm>
            <a:off x="648459" y="3440747"/>
            <a:ext cx="499220" cy="1645441"/>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Logo&#10;&#10;Description automatically generated">
            <a:extLst>
              <a:ext uri="{FF2B5EF4-FFF2-40B4-BE49-F238E27FC236}">
                <a16:creationId xmlns:a16="http://schemas.microsoft.com/office/drawing/2014/main" id="{C9DC3486-B3B3-4338-AF04-35096BCD10ED}"/>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t="14144" b="14745"/>
          <a:stretch/>
        </p:blipFill>
        <p:spPr>
          <a:xfrm>
            <a:off x="516420" y="5529408"/>
            <a:ext cx="1262517" cy="1161846"/>
          </a:xfrm>
          <a:prstGeom prst="rect">
            <a:avLst/>
          </a:prstGeom>
        </p:spPr>
      </p:pic>
    </p:spTree>
    <p:extLst>
      <p:ext uri="{BB962C8B-B14F-4D97-AF65-F5344CB8AC3E}">
        <p14:creationId xmlns:p14="http://schemas.microsoft.com/office/powerpoint/2010/main" val="34223866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anose="020B0604020202020204" pitchFamily="34" charset="0"/>
        <a:buNone/>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D425A-D0A4-423A-9163-4DC581377383}"/>
              </a:ext>
            </a:extLst>
          </p:cNvPr>
          <p:cNvSpPr>
            <a:spLocks noGrp="1"/>
          </p:cNvSpPr>
          <p:nvPr>
            <p:ph type="ctrTitle"/>
          </p:nvPr>
        </p:nvSpPr>
        <p:spPr>
          <a:xfrm>
            <a:off x="914400" y="1371600"/>
            <a:ext cx="10363200" cy="1752601"/>
          </a:xfrm>
        </p:spPr>
        <p:txBody>
          <a:bodyPr/>
          <a:lstStyle/>
          <a:p>
            <a:r>
              <a:rPr lang="en-US" dirty="0">
                <a:solidFill>
                  <a:schemeClr val="tx2"/>
                </a:solidFill>
              </a:rPr>
              <a:t>Community Youth Development (CYD)</a:t>
            </a:r>
            <a:br>
              <a:rPr lang="en-US" dirty="0">
                <a:solidFill>
                  <a:schemeClr val="tx2"/>
                </a:solidFill>
              </a:rPr>
            </a:br>
            <a:endParaRPr lang="en-US" dirty="0">
              <a:solidFill>
                <a:schemeClr val="tx2"/>
              </a:solidFill>
            </a:endParaRPr>
          </a:p>
        </p:txBody>
      </p:sp>
      <p:sp>
        <p:nvSpPr>
          <p:cNvPr id="3" name="Text Placeholder 2">
            <a:extLst>
              <a:ext uri="{FF2B5EF4-FFF2-40B4-BE49-F238E27FC236}">
                <a16:creationId xmlns:a16="http://schemas.microsoft.com/office/drawing/2014/main" id="{151602C5-8E0B-49D2-866D-1E33B579CC74}"/>
              </a:ext>
            </a:extLst>
          </p:cNvPr>
          <p:cNvSpPr>
            <a:spLocks noGrp="1"/>
          </p:cNvSpPr>
          <p:nvPr>
            <p:ph type="body" sz="quarter" idx="10"/>
          </p:nvPr>
        </p:nvSpPr>
        <p:spPr>
          <a:xfrm>
            <a:off x="4267200" y="5867400"/>
            <a:ext cx="3657600" cy="311035"/>
          </a:xfrm>
        </p:spPr>
        <p:txBody>
          <a:bodyPr/>
          <a:lstStyle/>
          <a:p>
            <a:r>
              <a:rPr lang="en-US" sz="1800" dirty="0"/>
              <a:t>Updated: April 17, 2023</a:t>
            </a:r>
          </a:p>
        </p:txBody>
      </p:sp>
      <p:sp>
        <p:nvSpPr>
          <p:cNvPr id="4" name="Text Placeholder 3">
            <a:extLst>
              <a:ext uri="{FF2B5EF4-FFF2-40B4-BE49-F238E27FC236}">
                <a16:creationId xmlns:a16="http://schemas.microsoft.com/office/drawing/2014/main" id="{2B468799-6E0C-40BF-8492-CD7355937085}"/>
              </a:ext>
            </a:extLst>
          </p:cNvPr>
          <p:cNvSpPr>
            <a:spLocks noGrp="1"/>
          </p:cNvSpPr>
          <p:nvPr>
            <p:ph type="body" sz="quarter" idx="11"/>
          </p:nvPr>
        </p:nvSpPr>
        <p:spPr>
          <a:xfrm>
            <a:off x="2362200" y="2590800"/>
            <a:ext cx="7467600" cy="2133600"/>
          </a:xfrm>
        </p:spPr>
        <p:txBody>
          <a:bodyPr/>
          <a:lstStyle/>
          <a:p>
            <a:r>
              <a:rPr lang="en-US" sz="2800" dirty="0"/>
              <a:t>Request for Applications (RFA)</a:t>
            </a:r>
          </a:p>
          <a:p>
            <a:r>
              <a:rPr lang="en-US" sz="2800" dirty="0"/>
              <a:t>Fiscal Year 2024</a:t>
            </a:r>
          </a:p>
          <a:p>
            <a:r>
              <a:rPr lang="en-US" sz="2800" dirty="0"/>
              <a:t>Applicant Webinar</a:t>
            </a:r>
          </a:p>
          <a:p>
            <a:r>
              <a:rPr lang="en-US" sz="2800" dirty="0"/>
              <a:t>April 18, 2023</a:t>
            </a:r>
          </a:p>
        </p:txBody>
      </p:sp>
    </p:spTree>
    <p:extLst>
      <p:ext uri="{BB962C8B-B14F-4D97-AF65-F5344CB8AC3E}">
        <p14:creationId xmlns:p14="http://schemas.microsoft.com/office/powerpoint/2010/main" val="180372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pages 11-12</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133600"/>
            <a:ext cx="10744200" cy="3916363"/>
          </a:xfrm>
        </p:spPr>
        <p:txBody>
          <a:bodyPr numCol="1"/>
          <a:lstStyle/>
          <a:p>
            <a:pPr algn="l"/>
            <a:r>
              <a:rPr lang="en-US" sz="1800" b="1" dirty="0"/>
              <a:t>Program Objectives</a:t>
            </a:r>
          </a:p>
          <a:p>
            <a:pPr algn="l"/>
            <a:endParaRPr lang="en-US" sz="1800" b="1" dirty="0"/>
          </a:p>
          <a:p>
            <a:pPr algn="l"/>
            <a:r>
              <a:rPr lang="en-US" sz="1800" u="sng" dirty="0"/>
              <a:t>Goal</a:t>
            </a:r>
            <a:r>
              <a:rPr lang="en-US" sz="1800" dirty="0"/>
              <a:t>: support Youth by fostering safe spaces, positive relationships, and structured opportunities to build assets and skills.  These supports lead to strengthened connections, engagement, and contribution to the community.</a:t>
            </a:r>
          </a:p>
          <a:p>
            <a:pPr algn="l"/>
            <a:endParaRPr lang="en-US" sz="1800" dirty="0"/>
          </a:p>
          <a:p>
            <a:pPr algn="l"/>
            <a:r>
              <a:rPr lang="en-US" sz="1800" dirty="0"/>
              <a:t>Provide an array of Positive Youth Development program opportunities to meet the DFPS goal to increase Protective Factors and Development Assets.</a:t>
            </a:r>
          </a:p>
          <a:p>
            <a:pPr algn="l"/>
            <a:endParaRPr lang="en-US" sz="1800" dirty="0"/>
          </a:p>
          <a:p>
            <a:pPr algn="l"/>
            <a:r>
              <a:rPr lang="en-US" sz="1800" dirty="0"/>
              <a:t>Programs under this RFA must be intentionally designed and built to promote the growth of 40 Developmental Assets in Youth.  Applicants should link each Program Component to one or more of the 40 Developmental Assets.</a:t>
            </a:r>
          </a:p>
          <a:p>
            <a:pPr algn="l"/>
            <a:endParaRPr lang="en-US" sz="1800" dirty="0"/>
          </a:p>
        </p:txBody>
      </p:sp>
    </p:spTree>
    <p:extLst>
      <p:ext uri="{BB962C8B-B14F-4D97-AF65-F5344CB8AC3E}">
        <p14:creationId xmlns:p14="http://schemas.microsoft.com/office/powerpoint/2010/main" val="4161373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pages 13-14</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133600"/>
            <a:ext cx="10744200" cy="3916363"/>
          </a:xfrm>
        </p:spPr>
        <p:txBody>
          <a:bodyPr numCol="1"/>
          <a:lstStyle/>
          <a:p>
            <a:pPr algn="l"/>
            <a:r>
              <a:rPr lang="en-US" sz="1800" b="1" dirty="0"/>
              <a:t>Eligible Population</a:t>
            </a:r>
          </a:p>
          <a:p>
            <a:pPr algn="l"/>
            <a:endParaRPr lang="en-US" sz="1800" dirty="0"/>
          </a:p>
          <a:p>
            <a:pPr marL="285750" indent="-285750" algn="l">
              <a:buFont typeface="Arial" panose="020B0604020202020204" pitchFamily="34" charset="0"/>
              <a:buChar char="•"/>
            </a:pPr>
            <a:r>
              <a:rPr lang="en-US" sz="1800" dirty="0"/>
              <a:t>Youth ages 6-17 who </a:t>
            </a:r>
            <a:r>
              <a:rPr lang="en-US" sz="1800" i="1" dirty="0"/>
              <a:t>live in </a:t>
            </a:r>
            <a:r>
              <a:rPr lang="en-US" sz="1800" u="sng" dirty="0"/>
              <a:t>or</a:t>
            </a:r>
            <a:r>
              <a:rPr lang="en-US" sz="1800" dirty="0"/>
              <a:t> </a:t>
            </a:r>
            <a:r>
              <a:rPr lang="en-US" sz="1800" i="1" dirty="0"/>
              <a:t>attend school </a:t>
            </a:r>
            <a:r>
              <a:rPr lang="en-US" sz="1800" dirty="0"/>
              <a:t>in identified ZIP codes: 76106, 76164, 76112, and 76119.</a:t>
            </a:r>
          </a:p>
          <a:p>
            <a:pPr algn="l"/>
            <a:endParaRPr lang="en-US" sz="1800" dirty="0"/>
          </a:p>
          <a:p>
            <a:pPr marL="285750" indent="-285750" algn="l">
              <a:buFont typeface="Arial" panose="020B0604020202020204" pitchFamily="34" charset="0"/>
              <a:buChar char="•"/>
            </a:pPr>
            <a:r>
              <a:rPr lang="en-US" sz="1800" dirty="0"/>
              <a:t>Target age range for Youth served is 10-17 years.  Youth under 6 are not eligible for CYD.  Youth served from ages 6-9 cannot exceed 30%.</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Youth who are currently on probation are not eligible.  </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Youth must exhibit at least two priority characteristics.</a:t>
            </a:r>
          </a:p>
          <a:p>
            <a:pPr algn="l"/>
            <a:endParaRPr lang="en-US" sz="1800" dirty="0"/>
          </a:p>
        </p:txBody>
      </p:sp>
    </p:spTree>
    <p:extLst>
      <p:ext uri="{BB962C8B-B14F-4D97-AF65-F5344CB8AC3E}">
        <p14:creationId xmlns:p14="http://schemas.microsoft.com/office/powerpoint/2010/main" val="3181631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pages 14-15</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570036"/>
            <a:ext cx="10744200" cy="4479927"/>
          </a:xfrm>
        </p:spPr>
        <p:txBody>
          <a:bodyPr numCol="1"/>
          <a:lstStyle/>
          <a:p>
            <a:pPr algn="l"/>
            <a:r>
              <a:rPr lang="en-US" sz="1750" b="1" dirty="0"/>
              <a:t>CYD Participation Requirements</a:t>
            </a:r>
          </a:p>
          <a:p>
            <a:pPr algn="l"/>
            <a:endParaRPr lang="en-US" sz="1750" dirty="0"/>
          </a:p>
          <a:p>
            <a:pPr marL="285750" indent="-285750" algn="l">
              <a:buFont typeface="Arial" panose="020B0604020202020204" pitchFamily="34" charset="0"/>
              <a:buChar char="•"/>
            </a:pPr>
            <a:r>
              <a:rPr lang="en-US" sz="1750" dirty="0"/>
              <a:t>All Participants must enter the program voluntarily.</a:t>
            </a:r>
          </a:p>
          <a:p>
            <a:pPr algn="l"/>
            <a:endParaRPr lang="en-US" sz="1750" dirty="0"/>
          </a:p>
          <a:p>
            <a:pPr marL="285750" indent="-285750" algn="l">
              <a:buFont typeface="Arial" panose="020B0604020202020204" pitchFamily="34" charset="0"/>
              <a:buChar char="•"/>
            </a:pPr>
            <a:r>
              <a:rPr lang="en-US" sz="1750" dirty="0" err="1"/>
              <a:t>Subawardee</a:t>
            </a:r>
            <a:r>
              <a:rPr lang="en-US" sz="1750" dirty="0"/>
              <a:t> cannot charge Participants a fee for participation in the program or for any program participation-related costs.</a:t>
            </a:r>
          </a:p>
          <a:p>
            <a:pPr algn="l"/>
            <a:endParaRPr lang="en-US" sz="1750" dirty="0"/>
          </a:p>
          <a:p>
            <a:pPr marL="285750" indent="-285750" algn="l">
              <a:buFont typeface="Arial" panose="020B0604020202020204" pitchFamily="34" charset="0"/>
              <a:buChar char="•"/>
            </a:pPr>
            <a:r>
              <a:rPr lang="en-US" sz="1750" dirty="0" err="1"/>
              <a:t>Subawardee</a:t>
            </a:r>
            <a:r>
              <a:rPr lang="en-US" sz="1750" dirty="0"/>
              <a:t> must provide programming to Families without regard to their economic status.</a:t>
            </a:r>
          </a:p>
          <a:p>
            <a:pPr algn="l"/>
            <a:endParaRPr lang="en-US" sz="1750" dirty="0"/>
          </a:p>
          <a:p>
            <a:pPr marL="285750" indent="-285750" algn="l">
              <a:buFont typeface="Arial" panose="020B0604020202020204" pitchFamily="34" charset="0"/>
              <a:buChar char="•"/>
            </a:pPr>
            <a:r>
              <a:rPr lang="en-US" sz="1750" dirty="0"/>
              <a:t>Average number of unduplicated Youth served monthly must meet the minimum established in the Subaward.</a:t>
            </a:r>
          </a:p>
          <a:p>
            <a:pPr algn="l"/>
            <a:endParaRPr lang="en-US" sz="1750" dirty="0"/>
          </a:p>
          <a:p>
            <a:pPr marL="285750" indent="-285750" algn="l">
              <a:buFont typeface="Arial" panose="020B0604020202020204" pitchFamily="34" charset="0"/>
              <a:buChar char="•"/>
            </a:pPr>
            <a:r>
              <a:rPr lang="en-US" sz="1750" dirty="0" err="1"/>
              <a:t>Subawardee</a:t>
            </a:r>
            <a:r>
              <a:rPr lang="en-US" sz="1750" dirty="0"/>
              <a:t> can serve Youth regardless of involvement with CPS.</a:t>
            </a:r>
          </a:p>
          <a:p>
            <a:pPr marL="285750" indent="-285750" algn="l">
              <a:buFont typeface="Arial" panose="020B0604020202020204" pitchFamily="34" charset="0"/>
              <a:buChar char="•"/>
            </a:pPr>
            <a:endParaRPr lang="en-US" sz="1750" dirty="0"/>
          </a:p>
          <a:p>
            <a:pPr marL="285750" indent="-285750" algn="l">
              <a:buFont typeface="Arial" panose="020B0604020202020204" pitchFamily="34" charset="0"/>
              <a:buChar char="•"/>
            </a:pPr>
            <a:r>
              <a:rPr lang="en-US" sz="1750" dirty="0" err="1"/>
              <a:t>Subawardees</a:t>
            </a:r>
            <a:r>
              <a:rPr lang="en-US" sz="1750" dirty="0"/>
              <a:t> are not limited to serving only youth who are eligible for CYD services.  Only services provided to registered and eligible Youth will be reimbursed through CYD.</a:t>
            </a:r>
          </a:p>
          <a:p>
            <a:pPr algn="l"/>
            <a:endParaRPr lang="en-US" sz="1800" dirty="0"/>
          </a:p>
        </p:txBody>
      </p:sp>
    </p:spTree>
    <p:extLst>
      <p:ext uri="{BB962C8B-B14F-4D97-AF65-F5344CB8AC3E}">
        <p14:creationId xmlns:p14="http://schemas.microsoft.com/office/powerpoint/2010/main" val="180789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Applicant Requirements – pages 15-22</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570036"/>
            <a:ext cx="10744200" cy="4479927"/>
          </a:xfrm>
        </p:spPr>
        <p:txBody>
          <a:bodyPr numCol="1"/>
          <a:lstStyle/>
          <a:p>
            <a:pPr marL="285750" indent="-285750" algn="l">
              <a:lnSpc>
                <a:spcPct val="150000"/>
              </a:lnSpc>
              <a:buFont typeface="Arial" panose="020B0604020202020204" pitchFamily="34" charset="0"/>
              <a:buChar char="•"/>
            </a:pPr>
            <a:r>
              <a:rPr lang="en-US" sz="1800" dirty="0"/>
              <a:t>Eligible Applicants</a:t>
            </a:r>
          </a:p>
          <a:p>
            <a:pPr marL="285750" indent="-285750" algn="l">
              <a:lnSpc>
                <a:spcPct val="150000"/>
              </a:lnSpc>
              <a:buFont typeface="Arial" panose="020B0604020202020204" pitchFamily="34" charset="0"/>
              <a:buChar char="•"/>
            </a:pPr>
            <a:r>
              <a:rPr lang="en-US" sz="1800" dirty="0"/>
              <a:t>Organizational Competence</a:t>
            </a:r>
          </a:p>
          <a:p>
            <a:pPr marL="285750" indent="-285750" algn="l">
              <a:lnSpc>
                <a:spcPct val="150000"/>
              </a:lnSpc>
              <a:buFont typeface="Arial" panose="020B0604020202020204" pitchFamily="34" charset="0"/>
              <a:buChar char="•"/>
              <a:tabLst>
                <a:tab pos="285750" algn="l"/>
              </a:tabLst>
            </a:pPr>
            <a:r>
              <a:rPr lang="en-US" sz="1800" dirty="0"/>
              <a:t>Staffing Requirements and Qualifications</a:t>
            </a:r>
          </a:p>
          <a:p>
            <a:pPr marL="285750" indent="-285750" algn="l">
              <a:lnSpc>
                <a:spcPct val="150000"/>
              </a:lnSpc>
              <a:buFont typeface="Arial" panose="020B0604020202020204" pitchFamily="34" charset="0"/>
              <a:buChar char="•"/>
            </a:pPr>
            <a:r>
              <a:rPr lang="en-US" sz="1800" dirty="0"/>
              <a:t>Training Requirements </a:t>
            </a:r>
          </a:p>
          <a:p>
            <a:pPr marL="231775" algn="l">
              <a:lnSpc>
                <a:spcPct val="150000"/>
              </a:lnSpc>
            </a:pPr>
            <a:r>
              <a:rPr lang="en-US" sz="1800" b="1" i="1" dirty="0"/>
              <a:t>*New:</a:t>
            </a:r>
            <a:r>
              <a:rPr lang="en-US" sz="1800" dirty="0"/>
              <a:t> Specific number of training hours for each staff/volunteer is no longer required.  Requirement is to follow training plan in Project Work Plan, and implement all CYD training requirements. </a:t>
            </a:r>
          </a:p>
          <a:p>
            <a:pPr marL="285750" indent="-285750" algn="l">
              <a:lnSpc>
                <a:spcPct val="150000"/>
              </a:lnSpc>
              <a:buFont typeface="Arial" panose="020B0604020202020204" pitchFamily="34" charset="0"/>
              <a:buChar char="•"/>
            </a:pPr>
            <a:r>
              <a:rPr lang="en-US" sz="1800" dirty="0"/>
              <a:t>Personnel Files</a:t>
            </a:r>
          </a:p>
          <a:p>
            <a:pPr marL="285750" indent="-285750" algn="l">
              <a:lnSpc>
                <a:spcPct val="150000"/>
              </a:lnSpc>
              <a:buFont typeface="Arial" panose="020B0604020202020204" pitchFamily="34" charset="0"/>
              <a:buChar char="•"/>
            </a:pPr>
            <a:r>
              <a:rPr lang="en-US" sz="1800" dirty="0"/>
              <a:t>Financial Requirements</a:t>
            </a:r>
          </a:p>
          <a:p>
            <a:pPr marL="285750" indent="-285750" algn="l">
              <a:lnSpc>
                <a:spcPct val="150000"/>
              </a:lnSpc>
              <a:buFont typeface="Arial" panose="020B0604020202020204" pitchFamily="34" charset="0"/>
              <a:buChar char="•"/>
            </a:pPr>
            <a:r>
              <a:rPr lang="en-US" sz="1800" dirty="0"/>
              <a:t>Billing Requirements</a:t>
            </a:r>
          </a:p>
          <a:p>
            <a:pPr marL="285750" indent="-285750" algn="l">
              <a:lnSpc>
                <a:spcPct val="150000"/>
              </a:lnSpc>
              <a:buFont typeface="Arial" panose="020B0604020202020204" pitchFamily="34" charset="0"/>
              <a:buChar char="•"/>
            </a:pPr>
            <a:r>
              <a:rPr lang="en-US" sz="1800" dirty="0"/>
              <a:t>Indemnity and Insurance</a:t>
            </a:r>
          </a:p>
          <a:p>
            <a:pPr algn="l"/>
            <a:endParaRPr lang="en-US" sz="1800" dirty="0"/>
          </a:p>
        </p:txBody>
      </p:sp>
    </p:spTree>
    <p:extLst>
      <p:ext uri="{BB962C8B-B14F-4D97-AF65-F5344CB8AC3E}">
        <p14:creationId xmlns:p14="http://schemas.microsoft.com/office/powerpoint/2010/main" val="2259778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22-23</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057400"/>
            <a:ext cx="10744200" cy="3992563"/>
          </a:xfrm>
        </p:spPr>
        <p:txBody>
          <a:bodyPr numCol="1"/>
          <a:lstStyle/>
          <a:p>
            <a:pPr algn="l" hangingPunct="0"/>
            <a:r>
              <a:rPr lang="en-US" sz="1800" dirty="0"/>
              <a:t>Tarrant County will fund CYD prevention services that are directly linked to juvenile delinquency prevention.  </a:t>
            </a:r>
            <a:r>
              <a:rPr lang="en-US" sz="1800" u="sng" dirty="0"/>
              <a:t>Intervention services are not appropriate under the CYD model</a:t>
            </a:r>
            <a:r>
              <a:rPr lang="en-US" sz="1800" dirty="0"/>
              <a:t>. To the greatest extent possible, services should be designed to appeal to those Youth most vulnerable to juvenile delinquency.  Services provided with CYD funding must meet the needs of the community and show how the service prevents juvenile delinquency/crime. </a:t>
            </a:r>
          </a:p>
          <a:p>
            <a:pPr algn="l"/>
            <a:r>
              <a:rPr lang="en-US" sz="1800" b="1" dirty="0"/>
              <a:t> </a:t>
            </a:r>
            <a:endParaRPr lang="en-US" sz="1800" dirty="0"/>
          </a:p>
          <a:p>
            <a:pPr algn="l"/>
            <a:r>
              <a:rPr lang="en-US" sz="1800" dirty="0"/>
              <a:t>Applicants may propose to provide </a:t>
            </a:r>
            <a:r>
              <a:rPr lang="en-US" sz="1800" u="sng" dirty="0"/>
              <a:t>required</a:t>
            </a:r>
            <a:r>
              <a:rPr lang="en-US" sz="1800" dirty="0"/>
              <a:t> or </a:t>
            </a:r>
            <a:r>
              <a:rPr lang="en-US" sz="1800" u="sng" dirty="0"/>
              <a:t>ancillary</a:t>
            </a:r>
            <a:r>
              <a:rPr lang="en-US" sz="1800" dirty="0"/>
              <a:t> CYD programming.  Applicants may propose to provide one or more programs.  </a:t>
            </a:r>
          </a:p>
          <a:p>
            <a:pPr algn="l"/>
            <a:endParaRPr lang="en-US" sz="1800" dirty="0"/>
          </a:p>
          <a:p>
            <a:pPr algn="l"/>
            <a:r>
              <a:rPr lang="en-US" sz="1800" b="1" i="1" dirty="0"/>
              <a:t>*New: </a:t>
            </a:r>
            <a:r>
              <a:rPr lang="en-US" sz="1800" dirty="0"/>
              <a:t>Multiple </a:t>
            </a:r>
            <a:r>
              <a:rPr lang="en-US" sz="1800" dirty="0" err="1"/>
              <a:t>Subawardees</a:t>
            </a:r>
            <a:r>
              <a:rPr lang="en-US" sz="1800" dirty="0"/>
              <a:t> may be selected to provide required CYD programming service types.  YAC is the only service type that requires one </a:t>
            </a:r>
            <a:r>
              <a:rPr lang="en-US" sz="1800" dirty="0" err="1"/>
              <a:t>Subawardee</a:t>
            </a:r>
            <a:r>
              <a:rPr lang="en-US" sz="1800" dirty="0"/>
              <a:t> to provide one advisory body of young leaders for the CYD program.</a:t>
            </a:r>
          </a:p>
        </p:txBody>
      </p:sp>
    </p:spTree>
    <p:extLst>
      <p:ext uri="{BB962C8B-B14F-4D97-AF65-F5344CB8AC3E}">
        <p14:creationId xmlns:p14="http://schemas.microsoft.com/office/powerpoint/2010/main" val="3003245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23-27</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057400"/>
            <a:ext cx="10744200" cy="3992563"/>
          </a:xfrm>
        </p:spPr>
        <p:txBody>
          <a:bodyPr numCol="1"/>
          <a:lstStyle/>
          <a:p>
            <a:pPr algn="l"/>
            <a:r>
              <a:rPr lang="en-US" sz="1800" b="1" u="sng" dirty="0"/>
              <a:t>Required</a:t>
            </a:r>
            <a:r>
              <a:rPr lang="en-US" sz="1800" b="1" dirty="0"/>
              <a:t> </a:t>
            </a:r>
            <a:r>
              <a:rPr lang="en-US" sz="1800" dirty="0"/>
              <a:t>CYD programming includes the following Youth-focused opportunities: </a:t>
            </a:r>
          </a:p>
          <a:p>
            <a:pPr algn="l"/>
            <a:endParaRPr lang="en-US" sz="1800" dirty="0"/>
          </a:p>
          <a:p>
            <a:pPr algn="l"/>
            <a:r>
              <a:rPr lang="en-US" sz="1800" dirty="0"/>
              <a:t>Mentoring</a:t>
            </a:r>
          </a:p>
          <a:p>
            <a:pPr algn="l"/>
            <a:endParaRPr lang="en-US" sz="1800" dirty="0"/>
          </a:p>
          <a:p>
            <a:pPr algn="l"/>
            <a:r>
              <a:rPr lang="en-US" sz="1800" dirty="0"/>
              <a:t>Youth Advisory Committee (YAC)</a:t>
            </a:r>
          </a:p>
          <a:p>
            <a:pPr algn="l"/>
            <a:endParaRPr lang="en-US" sz="1800" dirty="0"/>
          </a:p>
          <a:p>
            <a:pPr algn="l"/>
            <a:r>
              <a:rPr lang="en-US" sz="1800" dirty="0"/>
              <a:t>Youth Leadership Development (YLD) – must include YLD Elements (page 26) and Scope &amp; Sequence (complete </a:t>
            </a:r>
            <a:r>
              <a:rPr lang="en-US" sz="1800" b="1" dirty="0"/>
              <a:t>Exhibit E</a:t>
            </a:r>
            <a:r>
              <a:rPr lang="en-US" sz="1800" dirty="0"/>
              <a:t>).</a:t>
            </a:r>
          </a:p>
          <a:p>
            <a:pPr algn="l"/>
            <a:endParaRPr lang="en-US" sz="1800" b="1" i="1" dirty="0"/>
          </a:p>
          <a:p>
            <a:pPr algn="l"/>
            <a:r>
              <a:rPr lang="en-US" sz="1800" dirty="0"/>
              <a:t>Post-High School Readiness (PHSR)</a:t>
            </a:r>
          </a:p>
          <a:p>
            <a:pPr algn="l" hangingPunct="0"/>
            <a:endParaRPr lang="en-US" sz="1800" dirty="0"/>
          </a:p>
        </p:txBody>
      </p:sp>
    </p:spTree>
    <p:extLst>
      <p:ext uri="{BB962C8B-B14F-4D97-AF65-F5344CB8AC3E}">
        <p14:creationId xmlns:p14="http://schemas.microsoft.com/office/powerpoint/2010/main" val="2208095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 28</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905000"/>
            <a:ext cx="10744200" cy="4144963"/>
          </a:xfrm>
        </p:spPr>
        <p:txBody>
          <a:bodyPr numCol="1"/>
          <a:lstStyle/>
          <a:p>
            <a:pPr algn="l"/>
            <a:r>
              <a:rPr lang="en-US" sz="1800" b="1" u="sng" dirty="0"/>
              <a:t>Ancillary Programming</a:t>
            </a:r>
            <a:r>
              <a:rPr lang="en-US" sz="1800" dirty="0"/>
              <a:t> is optional and selected to complement the CYD program.  CYD programming must promote Protective Factors and are based on funding priorities identified in the CSNA.</a:t>
            </a:r>
          </a:p>
          <a:p>
            <a:pPr algn="l"/>
            <a:endParaRPr lang="en-US" sz="1800" dirty="0"/>
          </a:p>
          <a:p>
            <a:pPr algn="l">
              <a:lnSpc>
                <a:spcPct val="150000"/>
              </a:lnSpc>
            </a:pPr>
            <a:r>
              <a:rPr lang="en-US" sz="1800" dirty="0"/>
              <a:t>Youth-Based Curriculum Class</a:t>
            </a:r>
          </a:p>
          <a:p>
            <a:pPr algn="l">
              <a:lnSpc>
                <a:spcPct val="150000"/>
              </a:lnSpc>
            </a:pPr>
            <a:r>
              <a:rPr lang="en-US" sz="1800" dirty="0"/>
              <a:t>Family-Based Curriculum Class</a:t>
            </a:r>
          </a:p>
          <a:p>
            <a:pPr algn="l">
              <a:lnSpc>
                <a:spcPct val="150000"/>
              </a:lnSpc>
            </a:pPr>
            <a:r>
              <a:rPr lang="en-US" sz="1800" dirty="0"/>
              <a:t>Family Focused Activity</a:t>
            </a:r>
          </a:p>
          <a:p>
            <a:pPr algn="l">
              <a:lnSpc>
                <a:spcPct val="150000"/>
              </a:lnSpc>
            </a:pPr>
            <a:r>
              <a:rPr lang="en-US" sz="1800" dirty="0"/>
              <a:t>Sports and Movement</a:t>
            </a:r>
          </a:p>
          <a:p>
            <a:pPr algn="l">
              <a:lnSpc>
                <a:spcPct val="150000"/>
              </a:lnSpc>
            </a:pPr>
            <a:r>
              <a:rPr lang="en-US" sz="1800" dirty="0"/>
              <a:t>Arts and Cultural Enrichment</a:t>
            </a:r>
          </a:p>
          <a:p>
            <a:pPr algn="l">
              <a:lnSpc>
                <a:spcPct val="150000"/>
              </a:lnSpc>
            </a:pPr>
            <a:r>
              <a:rPr lang="en-US" sz="1800" dirty="0"/>
              <a:t>Academic Support</a:t>
            </a:r>
          </a:p>
          <a:p>
            <a:pPr algn="l">
              <a:lnSpc>
                <a:spcPct val="150000"/>
              </a:lnSpc>
            </a:pPr>
            <a:r>
              <a:rPr lang="en-US" sz="1800" dirty="0"/>
              <a:t>Service Planning and Coordination</a:t>
            </a:r>
          </a:p>
          <a:p>
            <a:pPr algn="l" hangingPunct="0"/>
            <a:endParaRPr lang="en-US" sz="1800" dirty="0"/>
          </a:p>
        </p:txBody>
      </p:sp>
    </p:spTree>
    <p:extLst>
      <p:ext uri="{BB962C8B-B14F-4D97-AF65-F5344CB8AC3E}">
        <p14:creationId xmlns:p14="http://schemas.microsoft.com/office/powerpoint/2010/main" val="81648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28-29</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057400"/>
            <a:ext cx="10744200" cy="3992563"/>
          </a:xfrm>
        </p:spPr>
        <p:txBody>
          <a:bodyPr numCol="1"/>
          <a:lstStyle/>
          <a:p>
            <a:pPr algn="l"/>
            <a:r>
              <a:rPr lang="en-US" sz="1800" b="1" dirty="0"/>
              <a:t>Family and Primary Caregiver Engagement Requirements:</a:t>
            </a:r>
          </a:p>
          <a:p>
            <a:pPr algn="l"/>
            <a:endParaRPr lang="en-US" sz="1800" dirty="0"/>
          </a:p>
          <a:p>
            <a:pPr algn="l"/>
            <a:r>
              <a:rPr lang="en-US" sz="1800" dirty="0"/>
              <a:t>Parental involvement increases Youth participation in after-school programs, influences constructive Caregiver involvement in the home, and increases Protective Factors.</a:t>
            </a:r>
          </a:p>
          <a:p>
            <a:pPr algn="l"/>
            <a:endParaRPr lang="en-US" sz="1800" dirty="0"/>
          </a:p>
          <a:p>
            <a:pPr algn="l"/>
            <a:r>
              <a:rPr lang="en-US" sz="1800" dirty="0"/>
              <a:t>Must outline plan in </a:t>
            </a:r>
            <a:r>
              <a:rPr lang="en-US" sz="1800" b="1" dirty="0"/>
              <a:t>Exhibit D: Project Work Plan</a:t>
            </a:r>
            <a:r>
              <a:rPr lang="en-US" sz="1800" dirty="0"/>
              <a:t>, outlining anticipated strategies and timelines for implementation.</a:t>
            </a:r>
          </a:p>
          <a:p>
            <a:pPr algn="l"/>
            <a:endParaRPr lang="en-US" sz="1800" dirty="0"/>
          </a:p>
          <a:p>
            <a:pPr algn="l"/>
            <a:r>
              <a:rPr lang="en-US" sz="1800" dirty="0"/>
              <a:t>Minimum – one event held by each </a:t>
            </a:r>
            <a:r>
              <a:rPr lang="en-US" sz="1800" dirty="0" err="1"/>
              <a:t>Subawardee</a:t>
            </a:r>
            <a:r>
              <a:rPr lang="en-US" sz="1800" dirty="0"/>
              <a:t> each quarter of the fiscal year.  Collectively, Tarrant County CYD will provide at least one event per month.</a:t>
            </a:r>
          </a:p>
          <a:p>
            <a:pPr algn="l" hangingPunct="0"/>
            <a:endParaRPr lang="en-US" sz="1800" dirty="0"/>
          </a:p>
        </p:txBody>
      </p:sp>
    </p:spTree>
    <p:extLst>
      <p:ext uri="{BB962C8B-B14F-4D97-AF65-F5344CB8AC3E}">
        <p14:creationId xmlns:p14="http://schemas.microsoft.com/office/powerpoint/2010/main" val="2098577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29-32</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828800"/>
            <a:ext cx="10744200" cy="4221163"/>
          </a:xfrm>
        </p:spPr>
        <p:txBody>
          <a:bodyPr numCol="1"/>
          <a:lstStyle/>
          <a:p>
            <a:pPr algn="l"/>
            <a:r>
              <a:rPr lang="en-US" sz="1800" b="1" dirty="0"/>
              <a:t>Additional Program Requirements</a:t>
            </a:r>
          </a:p>
          <a:p>
            <a:pPr algn="l"/>
            <a:endParaRPr lang="en-US" sz="1800" b="1" dirty="0"/>
          </a:p>
          <a:p>
            <a:pPr algn="l"/>
            <a:r>
              <a:rPr lang="en-US" sz="1800" dirty="0"/>
              <a:t>Focus on Out-of-School Time programming.</a:t>
            </a:r>
          </a:p>
          <a:p>
            <a:pPr algn="l"/>
            <a:endParaRPr lang="en-US" sz="1800" b="1" dirty="0"/>
          </a:p>
          <a:p>
            <a:pPr algn="l"/>
            <a:r>
              <a:rPr lang="en-US" sz="1800" dirty="0"/>
              <a:t>Each program component should directly link to one or more of the Search Institute’s 40 Developmental Assets (chart - </a:t>
            </a:r>
            <a:r>
              <a:rPr lang="en-US" sz="1800" b="1" dirty="0"/>
              <a:t>Exhibit D: Project Work Plan</a:t>
            </a:r>
            <a:r>
              <a:rPr lang="en-US" sz="1800" dirty="0"/>
              <a:t>).</a:t>
            </a:r>
          </a:p>
          <a:p>
            <a:pPr algn="l"/>
            <a:endParaRPr lang="en-US" sz="1800" dirty="0"/>
          </a:p>
          <a:p>
            <a:pPr algn="l"/>
            <a:r>
              <a:rPr lang="en-US" sz="1800" dirty="0" err="1"/>
              <a:t>Subawardee</a:t>
            </a:r>
            <a:r>
              <a:rPr lang="en-US" sz="1800" dirty="0"/>
              <a:t> must provide programming each month of the fiscal year, including summer months.</a:t>
            </a:r>
          </a:p>
          <a:p>
            <a:pPr algn="l"/>
            <a:endParaRPr lang="en-US" sz="1800" dirty="0"/>
          </a:p>
          <a:p>
            <a:pPr algn="l"/>
            <a:r>
              <a:rPr lang="en-US" sz="1800" dirty="0"/>
              <a:t>Youth may not participate solely in one-time activities.</a:t>
            </a:r>
          </a:p>
          <a:p>
            <a:pPr algn="l"/>
            <a:endParaRPr lang="en-US" sz="1800" dirty="0"/>
          </a:p>
          <a:p>
            <a:pPr algn="l"/>
            <a:r>
              <a:rPr lang="en-US" sz="1800" dirty="0"/>
              <a:t>Applicant must submit documentation of evidence-base, research or information on each proposed program with a curriculum by completing </a:t>
            </a:r>
            <a:r>
              <a:rPr lang="en-US" sz="1800" b="1" dirty="0"/>
              <a:t>Exhibit F: PEI Evidence-Based Program Ranking Tool.</a:t>
            </a:r>
          </a:p>
          <a:p>
            <a:pPr algn="l" hangingPunct="0"/>
            <a:endParaRPr lang="en-US" sz="1800" dirty="0"/>
          </a:p>
        </p:txBody>
      </p:sp>
    </p:spTree>
    <p:extLst>
      <p:ext uri="{BB962C8B-B14F-4D97-AF65-F5344CB8AC3E}">
        <p14:creationId xmlns:p14="http://schemas.microsoft.com/office/powerpoint/2010/main" val="101019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29-32</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133600"/>
            <a:ext cx="10744200" cy="3916363"/>
          </a:xfrm>
        </p:spPr>
        <p:txBody>
          <a:bodyPr numCol="1"/>
          <a:lstStyle/>
          <a:p>
            <a:pPr algn="l"/>
            <a:r>
              <a:rPr lang="en-US" sz="1800" b="1" dirty="0"/>
              <a:t>Additional Program Requirements </a:t>
            </a:r>
            <a:r>
              <a:rPr lang="en-US" sz="1800" dirty="0"/>
              <a:t>continued…</a:t>
            </a:r>
          </a:p>
          <a:p>
            <a:pPr algn="l"/>
            <a:endParaRPr lang="en-US" sz="1800" b="1" dirty="0"/>
          </a:p>
          <a:p>
            <a:pPr algn="l"/>
            <a:r>
              <a:rPr lang="en-US" sz="1800" dirty="0"/>
              <a:t>Applicant must ensure services are easily accessible to Youth.</a:t>
            </a:r>
          </a:p>
          <a:p>
            <a:pPr algn="l"/>
            <a:endParaRPr lang="en-US" sz="1800" dirty="0"/>
          </a:p>
          <a:p>
            <a:pPr algn="l"/>
            <a:r>
              <a:rPr lang="en-US" sz="1800" dirty="0"/>
              <a:t>Applicants must outline educational benefits of any planned field trips and how the field trips align with the goals of CYD in </a:t>
            </a:r>
            <a:r>
              <a:rPr lang="en-US" sz="1800" b="1" dirty="0"/>
              <a:t>Exhibit D: Project Work Plan</a:t>
            </a:r>
            <a:r>
              <a:rPr lang="en-US" sz="1800" dirty="0"/>
              <a:t>.  </a:t>
            </a:r>
          </a:p>
          <a:p>
            <a:pPr algn="l"/>
            <a:endParaRPr lang="en-US" sz="1800" dirty="0"/>
          </a:p>
          <a:p>
            <a:pPr algn="l"/>
            <a:r>
              <a:rPr lang="en-US" sz="1800" dirty="0"/>
              <a:t>Services are intended to be face-to-face in person.  DFPS requires justification for any proposed virtual services.</a:t>
            </a:r>
          </a:p>
          <a:p>
            <a:pPr algn="l"/>
            <a:endParaRPr lang="en-US" sz="1800" dirty="0"/>
          </a:p>
          <a:p>
            <a:pPr algn="l"/>
            <a:r>
              <a:rPr lang="en-US" sz="1800" dirty="0"/>
              <a:t>Cultural Competence</a:t>
            </a:r>
          </a:p>
          <a:p>
            <a:pPr algn="l" hangingPunct="0"/>
            <a:endParaRPr lang="en-US" sz="1800" dirty="0"/>
          </a:p>
        </p:txBody>
      </p:sp>
    </p:spTree>
    <p:extLst>
      <p:ext uri="{BB962C8B-B14F-4D97-AF65-F5344CB8AC3E}">
        <p14:creationId xmlns:p14="http://schemas.microsoft.com/office/powerpoint/2010/main" val="37287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3BAF95-7B9A-4FA9-9273-F1D5AB38325C}"/>
              </a:ext>
            </a:extLst>
          </p:cNvPr>
          <p:cNvSpPr>
            <a:spLocks noGrp="1"/>
          </p:cNvSpPr>
          <p:nvPr>
            <p:ph idx="1"/>
          </p:nvPr>
        </p:nvSpPr>
        <p:spPr/>
        <p:txBody>
          <a:bodyPr/>
          <a:lstStyle/>
          <a:p>
            <a:r>
              <a:rPr lang="en-US" dirty="0"/>
              <a:t>Agenda:</a:t>
            </a:r>
          </a:p>
          <a:p>
            <a:pPr marL="457200" indent="-457200" algn="l">
              <a:buFont typeface="Arial" panose="020B0604020202020204" pitchFamily="34" charset="0"/>
              <a:buChar char="•"/>
            </a:pPr>
            <a:r>
              <a:rPr lang="en-US" dirty="0"/>
              <a:t>Welcome to new and existing Service Providers.</a:t>
            </a:r>
          </a:p>
          <a:p>
            <a:pPr marL="457200" indent="-457200" algn="l">
              <a:buFont typeface="Arial" panose="020B0604020202020204" pitchFamily="34" charset="0"/>
              <a:buChar char="•"/>
            </a:pPr>
            <a:r>
              <a:rPr lang="en-US" dirty="0"/>
              <a:t>Competitive Grant opportunity for CYD.</a:t>
            </a:r>
          </a:p>
          <a:p>
            <a:pPr marL="457200" indent="-457200" algn="l">
              <a:buFont typeface="Arial" panose="020B0604020202020204" pitchFamily="34" charset="0"/>
              <a:buChar char="•"/>
            </a:pPr>
            <a:r>
              <a:rPr lang="en-US" dirty="0"/>
              <a:t>High-level overview of RFA, CYD grant, and requirements.</a:t>
            </a:r>
          </a:p>
          <a:p>
            <a:pPr marL="457200" indent="-457200" algn="l">
              <a:buFont typeface="Arial" panose="020B0604020202020204" pitchFamily="34" charset="0"/>
              <a:buChar char="•"/>
            </a:pPr>
            <a:r>
              <a:rPr lang="en-US" dirty="0"/>
              <a:t>Highlight new requirements for existing Service Providers.</a:t>
            </a:r>
          </a:p>
          <a:p>
            <a:pPr marL="457200" indent="-457200" algn="l">
              <a:buFont typeface="Arial" panose="020B0604020202020204" pitchFamily="34" charset="0"/>
              <a:buChar char="•"/>
            </a:pPr>
            <a:r>
              <a:rPr lang="en-US" dirty="0"/>
              <a:t>Questions and Answers.</a:t>
            </a:r>
          </a:p>
        </p:txBody>
      </p:sp>
      <p:sp>
        <p:nvSpPr>
          <p:cNvPr id="3" name="Title 2">
            <a:extLst>
              <a:ext uri="{FF2B5EF4-FFF2-40B4-BE49-F238E27FC236}">
                <a16:creationId xmlns:a16="http://schemas.microsoft.com/office/drawing/2014/main" id="{3A9446FB-05C3-4E14-AFA1-FC147496373C}"/>
              </a:ext>
            </a:extLst>
          </p:cNvPr>
          <p:cNvSpPr>
            <a:spLocks noGrp="1"/>
          </p:cNvSpPr>
          <p:nvPr>
            <p:ph type="title"/>
          </p:nvPr>
        </p:nvSpPr>
        <p:spPr/>
        <p:txBody>
          <a:bodyPr/>
          <a:lstStyle/>
          <a:p>
            <a:r>
              <a:rPr lang="en-US" dirty="0"/>
              <a:t>Applicant Webinar</a:t>
            </a:r>
          </a:p>
        </p:txBody>
      </p:sp>
    </p:spTree>
    <p:extLst>
      <p:ext uri="{BB962C8B-B14F-4D97-AF65-F5344CB8AC3E}">
        <p14:creationId xmlns:p14="http://schemas.microsoft.com/office/powerpoint/2010/main" val="35831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pages </a:t>
            </a:r>
            <a:r>
              <a:rPr lang="en-US" dirty="0">
                <a:solidFill>
                  <a:schemeClr val="accent1">
                    <a:lumMod val="75000"/>
                  </a:schemeClr>
                </a:solidFill>
              </a:rPr>
              <a:t>32-34</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905000"/>
            <a:ext cx="10744200" cy="4144963"/>
          </a:xfrm>
        </p:spPr>
        <p:txBody>
          <a:bodyPr numCol="1"/>
          <a:lstStyle/>
          <a:p>
            <a:pPr algn="l"/>
            <a:r>
              <a:rPr lang="en-US" sz="1800" u="sng" dirty="0"/>
              <a:t>Recruitment and Outreach</a:t>
            </a:r>
            <a:r>
              <a:rPr lang="en-US" sz="1800" dirty="0"/>
              <a:t> – need specific program implementation plan on </a:t>
            </a:r>
            <a:r>
              <a:rPr lang="en-US" sz="1800" b="1" dirty="0"/>
              <a:t>Exhibit D: Project Work Plan.</a:t>
            </a:r>
          </a:p>
          <a:p>
            <a:pPr algn="l"/>
            <a:endParaRPr lang="en-US" sz="1800" b="1" dirty="0"/>
          </a:p>
          <a:p>
            <a:pPr algn="l"/>
            <a:r>
              <a:rPr lang="en-US" sz="1800" u="sng" dirty="0"/>
              <a:t>Participant Case Records</a:t>
            </a:r>
            <a:r>
              <a:rPr lang="en-US" sz="1800" dirty="0"/>
              <a:t> – </a:t>
            </a:r>
          </a:p>
          <a:p>
            <a:pPr marL="285750" indent="-285750" algn="l">
              <a:buFont typeface="Arial" panose="020B0604020202020204" pitchFamily="34" charset="0"/>
              <a:buChar char="•"/>
            </a:pPr>
            <a:r>
              <a:rPr lang="en-US" sz="1800" dirty="0"/>
              <a:t>CYD Annual Data Authorization (registration form) must be obtained for each Participant every fiscal year.</a:t>
            </a:r>
          </a:p>
          <a:p>
            <a:pPr marL="285750" indent="-285750" algn="l">
              <a:buFont typeface="Arial" panose="020B0604020202020204" pitchFamily="34" charset="0"/>
              <a:buChar char="•"/>
            </a:pPr>
            <a:r>
              <a:rPr lang="en-US" sz="1800" dirty="0"/>
              <a:t>Eligibility for Program Participation form must be completed with all new registrations.</a:t>
            </a:r>
          </a:p>
          <a:p>
            <a:pPr marL="285750" indent="-285750" algn="l">
              <a:buFont typeface="Arial" panose="020B0604020202020204" pitchFamily="34" charset="0"/>
              <a:buChar char="•"/>
            </a:pPr>
            <a:r>
              <a:rPr lang="en-US" sz="1800" dirty="0"/>
              <a:t>Surveys – DFPS will utilize the Development Assets Profile (DAP) for annual CYD pre/post surveys for 10-17 year old Youth.</a:t>
            </a:r>
          </a:p>
          <a:p>
            <a:pPr algn="l">
              <a:tabLst>
                <a:tab pos="285750" algn="l"/>
              </a:tabLst>
            </a:pPr>
            <a:r>
              <a:rPr lang="en-US" sz="1800" dirty="0"/>
              <a:t>	Document any additional pre/post assessment tools or surveys on </a:t>
            </a:r>
            <a:r>
              <a:rPr lang="en-US" sz="1800" b="1" dirty="0"/>
              <a:t>Exhibit D: Project Work Plan.</a:t>
            </a:r>
          </a:p>
          <a:p>
            <a:pPr marL="285750" indent="-285750" algn="l">
              <a:buFont typeface="Arial" panose="020B0604020202020204" pitchFamily="34" charset="0"/>
              <a:buChar char="•"/>
            </a:pPr>
            <a:r>
              <a:rPr lang="en-US" sz="1800" dirty="0"/>
              <a:t>Closures</a:t>
            </a:r>
            <a:r>
              <a:rPr lang="en-US" sz="1800" b="1" dirty="0"/>
              <a:t> </a:t>
            </a:r>
            <a:r>
              <a:rPr lang="en-US" sz="1800" dirty="0"/>
              <a:t>–</a:t>
            </a:r>
            <a:r>
              <a:rPr lang="en-US" sz="1800" b="1" dirty="0"/>
              <a:t> </a:t>
            </a:r>
            <a:r>
              <a:rPr lang="en-US" sz="1800" dirty="0"/>
              <a:t>Youth who have not received services in over 90 days must be discharged from the program.  If Youth returns, new registration forms must be obtained/signed.</a:t>
            </a:r>
          </a:p>
          <a:p>
            <a:pPr marL="285750" indent="-285750" algn="l">
              <a:buFont typeface="Arial" panose="020B0604020202020204" pitchFamily="34" charset="0"/>
              <a:buChar char="•"/>
            </a:pPr>
            <a:r>
              <a:rPr lang="en-US" sz="1800" dirty="0"/>
              <a:t>Program Experience Survey must be completed by all participants at closure.</a:t>
            </a:r>
          </a:p>
          <a:p>
            <a:pPr algn="l" hangingPunct="0"/>
            <a:endParaRPr lang="en-US" sz="1800" dirty="0"/>
          </a:p>
        </p:txBody>
      </p:sp>
    </p:spTree>
    <p:extLst>
      <p:ext uri="{BB962C8B-B14F-4D97-AF65-F5344CB8AC3E}">
        <p14:creationId xmlns:p14="http://schemas.microsoft.com/office/powerpoint/2010/main" val="859149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CYD Programming – page 35</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676400"/>
            <a:ext cx="10744200" cy="4373563"/>
          </a:xfrm>
        </p:spPr>
        <p:txBody>
          <a:bodyPr numCol="1"/>
          <a:lstStyle/>
          <a:p>
            <a:pPr algn="l"/>
            <a:r>
              <a:rPr lang="en-US" sz="1800" dirty="0"/>
              <a:t>Target Outputs and Outcomes on </a:t>
            </a:r>
            <a:r>
              <a:rPr lang="en-US" sz="1800" b="1" dirty="0"/>
              <a:t>Exhibit D: Project Work Plan</a:t>
            </a:r>
          </a:p>
          <a:p>
            <a:pPr algn="l"/>
            <a:endParaRPr lang="en-US" sz="1800" dirty="0"/>
          </a:p>
          <a:p>
            <a:pPr algn="l"/>
            <a:r>
              <a:rPr lang="en-US" sz="1800" u="sng" dirty="0" err="1"/>
              <a:t>Subawardee</a:t>
            </a:r>
            <a:r>
              <a:rPr lang="en-US" sz="1800" u="sng" dirty="0"/>
              <a:t> Propose:</a:t>
            </a:r>
          </a:p>
          <a:p>
            <a:pPr algn="l"/>
            <a:r>
              <a:rPr lang="en-US" sz="1800" dirty="0"/>
              <a:t>Output 1: Youth served annually (*Note – should be total number of youth; not </a:t>
            </a:r>
            <a:r>
              <a:rPr lang="en-US" sz="1800" i="1" dirty="0"/>
              <a:t>average</a:t>
            </a:r>
            <a:r>
              <a:rPr lang="en-US" sz="1800" dirty="0"/>
              <a:t> as written)</a:t>
            </a:r>
          </a:p>
          <a:p>
            <a:pPr algn="l"/>
            <a:r>
              <a:rPr lang="en-US" sz="1800" dirty="0"/>
              <a:t>Output 2: Youth served monthly during school year (</a:t>
            </a:r>
            <a:r>
              <a:rPr lang="en-US" sz="1800" i="1" dirty="0"/>
              <a:t>average</a:t>
            </a:r>
            <a:r>
              <a:rPr lang="en-US" sz="1800" dirty="0"/>
              <a:t>)</a:t>
            </a:r>
          </a:p>
          <a:p>
            <a:pPr algn="l"/>
            <a:r>
              <a:rPr lang="en-US" sz="1800" dirty="0"/>
              <a:t>Output 3: Youth served monthly during summer (</a:t>
            </a:r>
            <a:r>
              <a:rPr lang="en-US" sz="1800" i="1" dirty="0"/>
              <a:t>average</a:t>
            </a:r>
            <a:r>
              <a:rPr lang="en-US" sz="1800" dirty="0"/>
              <a:t>)</a:t>
            </a:r>
          </a:p>
          <a:p>
            <a:pPr algn="l"/>
            <a:endParaRPr lang="en-US" sz="1800" dirty="0"/>
          </a:p>
          <a:p>
            <a:pPr algn="l"/>
            <a:r>
              <a:rPr lang="en-US" sz="1800" u="sng" dirty="0"/>
              <a:t>Required by DFPS:</a:t>
            </a:r>
          </a:p>
          <a:p>
            <a:pPr algn="l"/>
            <a:r>
              <a:rPr lang="en-US" sz="1800" dirty="0"/>
              <a:t>Output 4: Youth will complete Program Experience Survey at Discharge = 50%</a:t>
            </a:r>
          </a:p>
          <a:p>
            <a:pPr algn="l"/>
            <a:r>
              <a:rPr lang="en-US" sz="1800" dirty="0"/>
              <a:t>Output 5: Youth will complete a matching DAP pre/post survey = 60%</a:t>
            </a:r>
          </a:p>
          <a:p>
            <a:pPr algn="l"/>
            <a:r>
              <a:rPr lang="en-US" sz="1800" dirty="0"/>
              <a:t>Outcome 1: 10-17 year old Youth will not engage in delinquent behavior = 100% </a:t>
            </a:r>
          </a:p>
          <a:p>
            <a:pPr algn="l"/>
            <a:r>
              <a:rPr lang="en-US" sz="1800" dirty="0"/>
              <a:t>Outcome 2: Youth report positive outcomes in at least one domain of the Program Experience Survey = 80%</a:t>
            </a:r>
          </a:p>
          <a:p>
            <a:pPr algn="l"/>
            <a:r>
              <a:rPr lang="en-US" sz="1800" dirty="0"/>
              <a:t>Outcome 3: Youth improve in at least one domain of pre/post survey = 75%.</a:t>
            </a:r>
          </a:p>
          <a:p>
            <a:pPr algn="l" hangingPunct="0"/>
            <a:endParaRPr lang="en-US" sz="1800" dirty="0"/>
          </a:p>
        </p:txBody>
      </p:sp>
    </p:spTree>
    <p:extLst>
      <p:ext uri="{BB962C8B-B14F-4D97-AF65-F5344CB8AC3E}">
        <p14:creationId xmlns:p14="http://schemas.microsoft.com/office/powerpoint/2010/main" val="2693696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Reporting Requirements – pages 36-38</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676400"/>
            <a:ext cx="10744200" cy="4373563"/>
          </a:xfrm>
        </p:spPr>
        <p:txBody>
          <a:bodyPr numCol="1"/>
          <a:lstStyle/>
          <a:p>
            <a:pPr algn="l"/>
            <a:r>
              <a:rPr lang="en-US" sz="1800" dirty="0"/>
              <a:t>Desk Review – </a:t>
            </a:r>
            <a:r>
              <a:rPr lang="en-US" sz="1800" dirty="0" err="1"/>
              <a:t>Subawardee</a:t>
            </a:r>
            <a:r>
              <a:rPr lang="en-US" sz="1800" dirty="0"/>
              <a:t> must attend monthly desk review with CYD Project Manager to submit all monthly reports, forms and billings.</a:t>
            </a:r>
          </a:p>
          <a:p>
            <a:pPr algn="l"/>
            <a:endParaRPr lang="en-US" sz="1800" dirty="0"/>
          </a:p>
          <a:p>
            <a:pPr marL="285750" indent="-285750" algn="l">
              <a:buFont typeface="Arial" panose="020B0604020202020204" pitchFamily="34" charset="0"/>
              <a:buChar char="•"/>
            </a:pPr>
            <a:r>
              <a:rPr lang="en-US" sz="1800" dirty="0"/>
              <a:t>Monthly Report</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Monthly Service Tracking Form (MST)</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Attendance Logs with staff verification</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Individual group notes, materials, etc.</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Reimbursement Request (monthly billing)</a:t>
            </a:r>
          </a:p>
          <a:p>
            <a:pPr marL="285750" indent="-285750" algn="l">
              <a:buFont typeface="Arial" panose="020B0604020202020204" pitchFamily="34" charset="0"/>
              <a:buChar char="•"/>
            </a:pPr>
            <a:endParaRPr lang="en-US" sz="1800" dirty="0"/>
          </a:p>
          <a:p>
            <a:pPr marL="285750" indent="-285750" algn="l">
              <a:buFont typeface="Arial" panose="020B0604020202020204" pitchFamily="34" charset="0"/>
              <a:buChar char="•"/>
            </a:pPr>
            <a:r>
              <a:rPr lang="en-US" sz="1800" dirty="0"/>
              <a:t>Annual Report (due 20 days at end of contract period)</a:t>
            </a:r>
          </a:p>
          <a:p>
            <a:pPr algn="l" hangingPunct="0"/>
            <a:endParaRPr lang="en-US" sz="1800" dirty="0"/>
          </a:p>
        </p:txBody>
      </p:sp>
    </p:spTree>
    <p:extLst>
      <p:ext uri="{BB962C8B-B14F-4D97-AF65-F5344CB8AC3E}">
        <p14:creationId xmlns:p14="http://schemas.microsoft.com/office/powerpoint/2010/main" val="3207129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Monitoring Reviews – page 38</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209800"/>
            <a:ext cx="10744200" cy="3840163"/>
          </a:xfrm>
        </p:spPr>
        <p:txBody>
          <a:bodyPr numCol="1"/>
          <a:lstStyle/>
          <a:p>
            <a:pPr algn="l"/>
            <a:r>
              <a:rPr lang="en-US" sz="1800" dirty="0"/>
              <a:t>Quarterly Reviews will be conducted by CYD Project Manager.</a:t>
            </a:r>
          </a:p>
          <a:p>
            <a:pPr algn="l"/>
            <a:endParaRPr lang="en-US" sz="1800" dirty="0"/>
          </a:p>
          <a:p>
            <a:pPr algn="l"/>
            <a:endParaRPr lang="en-US" sz="1800" dirty="0"/>
          </a:p>
          <a:p>
            <a:pPr algn="l"/>
            <a:r>
              <a:rPr lang="en-US" sz="1800" dirty="0"/>
              <a:t>Formal Monitoring Reviews (Administrative, Program and Fiscal) will be conducted annually by CYD Project Manager and Tarrant County Grants Auditor.</a:t>
            </a:r>
          </a:p>
          <a:p>
            <a:pPr algn="l"/>
            <a:endParaRPr lang="en-US" sz="1800" dirty="0"/>
          </a:p>
          <a:p>
            <a:pPr algn="l"/>
            <a:endParaRPr lang="en-US" sz="1800" dirty="0"/>
          </a:p>
          <a:p>
            <a:pPr algn="l"/>
            <a:r>
              <a:rPr lang="en-US" sz="1800" dirty="0" err="1"/>
              <a:t>Subawardee</a:t>
            </a:r>
            <a:r>
              <a:rPr lang="en-US" sz="1800" dirty="0"/>
              <a:t> Corrective Action Plans will be required for any goals not obtained within 5% or findings on formal monitoring reviews.</a:t>
            </a:r>
          </a:p>
          <a:p>
            <a:pPr algn="l" hangingPunct="0"/>
            <a:endParaRPr lang="en-US" sz="1800" dirty="0"/>
          </a:p>
        </p:txBody>
      </p:sp>
    </p:spTree>
    <p:extLst>
      <p:ext uri="{BB962C8B-B14F-4D97-AF65-F5344CB8AC3E}">
        <p14:creationId xmlns:p14="http://schemas.microsoft.com/office/powerpoint/2010/main" val="4122939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3700" dirty="0">
                <a:solidFill>
                  <a:schemeClr val="accent1">
                    <a:lumMod val="75000"/>
                  </a:schemeClr>
                </a:solidFill>
              </a:rPr>
              <a:t>Community Collaborative Committee – page 39</a:t>
            </a:r>
            <a:endParaRPr lang="en-US" sz="3700"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209800"/>
            <a:ext cx="10744200" cy="3840163"/>
          </a:xfrm>
        </p:spPr>
        <p:txBody>
          <a:bodyPr numCol="1"/>
          <a:lstStyle/>
          <a:p>
            <a:pPr algn="l"/>
            <a:r>
              <a:rPr lang="en-US" sz="1800" u="sng" dirty="0"/>
              <a:t>Goals:</a:t>
            </a:r>
            <a:r>
              <a:rPr lang="en-US" sz="1800" dirty="0"/>
              <a:t> page 39</a:t>
            </a:r>
          </a:p>
          <a:p>
            <a:pPr algn="l"/>
            <a:endParaRPr lang="en-US" sz="1800" dirty="0"/>
          </a:p>
          <a:p>
            <a:pPr algn="l"/>
            <a:r>
              <a:rPr lang="en-US" sz="1800" u="sng" dirty="0"/>
              <a:t>Meetings</a:t>
            </a:r>
            <a:r>
              <a:rPr lang="en-US" sz="1800" dirty="0"/>
              <a:t>:</a:t>
            </a:r>
          </a:p>
          <a:p>
            <a:pPr algn="l"/>
            <a:endParaRPr lang="en-US" sz="1800" dirty="0"/>
          </a:p>
          <a:p>
            <a:pPr marL="285750" indent="-285750" algn="l">
              <a:buFont typeface="Arial" panose="020B0604020202020204" pitchFamily="34" charset="0"/>
              <a:buChar char="•"/>
            </a:pPr>
            <a:r>
              <a:rPr lang="en-US" sz="1800" dirty="0"/>
              <a:t>Must meet at least once per quarter.</a:t>
            </a:r>
          </a:p>
          <a:p>
            <a:pPr algn="l"/>
            <a:endParaRPr lang="en-US" sz="1800" dirty="0"/>
          </a:p>
          <a:p>
            <a:pPr marL="285750" indent="-285750" algn="l">
              <a:buFont typeface="Arial" panose="020B0604020202020204" pitchFamily="34" charset="0"/>
              <a:buChar char="•"/>
            </a:pPr>
            <a:r>
              <a:rPr lang="en-US" sz="1800" dirty="0"/>
              <a:t>All </a:t>
            </a:r>
            <a:r>
              <a:rPr lang="en-US" sz="1800" dirty="0" err="1"/>
              <a:t>Subawardees</a:t>
            </a:r>
            <a:r>
              <a:rPr lang="en-US" sz="1800" dirty="0"/>
              <a:t> are required to have at least one staff member attend each meeting and participate fully.</a:t>
            </a:r>
          </a:p>
          <a:p>
            <a:pPr algn="l"/>
            <a:endParaRPr lang="en-US" sz="1800" dirty="0"/>
          </a:p>
          <a:p>
            <a:pPr marL="285750" indent="-285750" algn="l">
              <a:buFont typeface="Arial" panose="020B0604020202020204" pitchFamily="34" charset="0"/>
              <a:buChar char="•"/>
            </a:pPr>
            <a:r>
              <a:rPr lang="en-US" sz="1800" dirty="0"/>
              <a:t>At least 2 YAC members are required to attend each meeting.</a:t>
            </a:r>
          </a:p>
          <a:p>
            <a:pPr algn="l"/>
            <a:endParaRPr lang="en-US" sz="1800" dirty="0"/>
          </a:p>
          <a:p>
            <a:pPr marL="285750" indent="-285750" algn="l">
              <a:buFont typeface="Arial" panose="020B0604020202020204" pitchFamily="34" charset="0"/>
              <a:buChar char="•"/>
            </a:pPr>
            <a:r>
              <a:rPr lang="en-US" sz="1800" dirty="0"/>
              <a:t>All </a:t>
            </a:r>
            <a:r>
              <a:rPr lang="en-US" sz="1800" dirty="0" err="1"/>
              <a:t>Subawardees</a:t>
            </a:r>
            <a:r>
              <a:rPr lang="en-US" sz="1800" dirty="0"/>
              <a:t> are encouraged to bring outstanding youth leaders to meetings as appropriate.</a:t>
            </a:r>
          </a:p>
          <a:p>
            <a:pPr algn="l" hangingPunct="0"/>
            <a:endParaRPr lang="en-US" sz="1800" dirty="0"/>
          </a:p>
        </p:txBody>
      </p:sp>
    </p:spTree>
    <p:extLst>
      <p:ext uri="{BB962C8B-B14F-4D97-AF65-F5344CB8AC3E}">
        <p14:creationId xmlns:p14="http://schemas.microsoft.com/office/powerpoint/2010/main" val="2626946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Administrative Info – pages 41-43</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209800"/>
            <a:ext cx="10744200" cy="3840163"/>
          </a:xfrm>
        </p:spPr>
        <p:txBody>
          <a:bodyPr numCol="1"/>
          <a:lstStyle/>
          <a:p>
            <a:pPr algn="l"/>
            <a:r>
              <a:rPr lang="en-US" sz="1800" u="sng" dirty="0"/>
              <a:t>Inquiries</a:t>
            </a:r>
            <a:r>
              <a:rPr lang="en-US" sz="1800" dirty="0"/>
              <a:t>: Sole Point of Contact = CYD Project Manager</a:t>
            </a:r>
          </a:p>
          <a:p>
            <a:pPr algn="l"/>
            <a:endParaRPr lang="en-US" sz="1800" u="sng" dirty="0"/>
          </a:p>
          <a:p>
            <a:pPr algn="l"/>
            <a:endParaRPr lang="en-US" sz="1800" u="sng" dirty="0"/>
          </a:p>
          <a:p>
            <a:pPr algn="l"/>
            <a:r>
              <a:rPr lang="en-US" sz="1800" u="sng" dirty="0"/>
              <a:t>Questions</a:t>
            </a:r>
            <a:r>
              <a:rPr lang="en-US" sz="1800" dirty="0"/>
              <a:t>: Due April 25, 2023</a:t>
            </a:r>
          </a:p>
          <a:p>
            <a:pPr algn="l"/>
            <a:endParaRPr lang="en-US" sz="1800" u="sng" dirty="0"/>
          </a:p>
          <a:p>
            <a:pPr algn="l"/>
            <a:endParaRPr lang="en-US" sz="1800" u="sng" dirty="0"/>
          </a:p>
          <a:p>
            <a:pPr algn="l"/>
            <a:r>
              <a:rPr lang="en-US" sz="1800" u="sng" dirty="0"/>
              <a:t>Responses</a:t>
            </a:r>
            <a:r>
              <a:rPr lang="en-US" sz="1800" dirty="0"/>
              <a:t>: posted on TCPH website April 28, 2023</a:t>
            </a:r>
          </a:p>
          <a:p>
            <a:pPr algn="l"/>
            <a:endParaRPr lang="en-US" sz="1800" u="sng" dirty="0"/>
          </a:p>
          <a:p>
            <a:pPr algn="l"/>
            <a:endParaRPr lang="en-US" sz="1800" u="sng" dirty="0"/>
          </a:p>
          <a:p>
            <a:pPr algn="l"/>
            <a:r>
              <a:rPr lang="en-US" sz="1800" b="1" u="sng" dirty="0"/>
              <a:t>Exhibit S: Letter of Intent</a:t>
            </a:r>
            <a:r>
              <a:rPr lang="en-US" sz="1800" dirty="0"/>
              <a:t>: Due May 9, 2023</a:t>
            </a:r>
          </a:p>
          <a:p>
            <a:pPr algn="l" hangingPunct="0"/>
            <a:endParaRPr lang="en-US" sz="1800" dirty="0"/>
          </a:p>
        </p:txBody>
      </p:sp>
    </p:spTree>
    <p:extLst>
      <p:ext uri="{BB962C8B-B14F-4D97-AF65-F5344CB8AC3E}">
        <p14:creationId xmlns:p14="http://schemas.microsoft.com/office/powerpoint/2010/main" val="3558409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Administrative Info – page 43</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905000"/>
            <a:ext cx="10744200" cy="4144963"/>
          </a:xfrm>
        </p:spPr>
        <p:txBody>
          <a:bodyPr numCol="1"/>
          <a:lstStyle/>
          <a:p>
            <a:pPr algn="l"/>
            <a:r>
              <a:rPr lang="en-US" sz="1800" u="sng" dirty="0"/>
              <a:t>All Applications must be:</a:t>
            </a:r>
          </a:p>
          <a:p>
            <a:pPr algn="l"/>
            <a:endParaRPr lang="en-US" sz="1800" dirty="0"/>
          </a:p>
          <a:p>
            <a:pPr marL="285750" indent="-285750" algn="l">
              <a:buFont typeface="Arial" panose="020B0604020202020204" pitchFamily="34" charset="0"/>
              <a:buChar char="•"/>
            </a:pPr>
            <a:r>
              <a:rPr lang="en-US" sz="1800" dirty="0"/>
              <a:t>Clear and legible;</a:t>
            </a:r>
          </a:p>
          <a:p>
            <a:pPr marL="285750" indent="-285750" algn="l">
              <a:buFont typeface="Arial" panose="020B0604020202020204" pitchFamily="34" charset="0"/>
              <a:buChar char="•"/>
            </a:pPr>
            <a:r>
              <a:rPr lang="en-US" sz="1800" dirty="0"/>
              <a:t>Sequentially page-numbered and include the Applicant’s name at the top of each page;</a:t>
            </a:r>
          </a:p>
          <a:p>
            <a:pPr marL="285750" indent="-285750" algn="l">
              <a:buFont typeface="Arial" panose="020B0604020202020204" pitchFamily="34" charset="0"/>
              <a:buChar char="•"/>
            </a:pPr>
            <a:r>
              <a:rPr lang="en-US" sz="1800" dirty="0"/>
              <a:t>Organized in the sequence outlined in Submission Checklist.</a:t>
            </a:r>
          </a:p>
          <a:p>
            <a:pPr marL="285750" indent="-285750" algn="l">
              <a:buFont typeface="Arial" panose="020B0604020202020204" pitchFamily="34" charset="0"/>
              <a:buChar char="•"/>
            </a:pPr>
            <a:r>
              <a:rPr lang="en-US" sz="1800" dirty="0"/>
              <a:t>In Calibri font, size 11 or larger for normal text, no less than size 10 for tables, graphs, and appendices;</a:t>
            </a:r>
          </a:p>
          <a:p>
            <a:pPr marL="285750" indent="-285750" algn="l">
              <a:buFont typeface="Arial" panose="020B0604020202020204" pitchFamily="34" charset="0"/>
              <a:buChar char="•"/>
            </a:pPr>
            <a:r>
              <a:rPr lang="en-US" sz="1800" dirty="0"/>
              <a:t>Blank forms provided in the Exhibits must be used (electronic reproduction of the forms is acceptable; however, all forms must be identical to the original form(s) provided); do not change the font used on forms provided; </a:t>
            </a:r>
          </a:p>
          <a:p>
            <a:pPr marL="285750" indent="-285750" algn="l">
              <a:buFont typeface="Arial" panose="020B0604020202020204" pitchFamily="34" charset="0"/>
              <a:buChar char="•"/>
            </a:pPr>
            <a:r>
              <a:rPr lang="en-US" sz="1800" dirty="0"/>
              <a:t>Correctly identified with the Funding Opportunity Title and submittal deadline;</a:t>
            </a:r>
          </a:p>
          <a:p>
            <a:pPr marL="285750" indent="-285750" algn="l">
              <a:buFont typeface="Arial" panose="020B0604020202020204" pitchFamily="34" charset="0"/>
              <a:buChar char="•"/>
            </a:pPr>
            <a:r>
              <a:rPr lang="en-US" sz="1800" dirty="0"/>
              <a:t>Responsive to all RFA requirements; and</a:t>
            </a:r>
          </a:p>
          <a:p>
            <a:pPr marL="285750" indent="-285750" algn="l">
              <a:buFont typeface="Arial" panose="020B0604020202020204" pitchFamily="34" charset="0"/>
              <a:buChar char="•"/>
            </a:pPr>
            <a:r>
              <a:rPr lang="en-US" sz="1800" dirty="0"/>
              <a:t>Signed by an authorized official in each place a signature is needed.</a:t>
            </a:r>
          </a:p>
          <a:p>
            <a:pPr algn="l" hangingPunct="0"/>
            <a:endParaRPr lang="en-US" sz="1800" dirty="0"/>
          </a:p>
        </p:txBody>
      </p:sp>
    </p:spTree>
    <p:extLst>
      <p:ext uri="{BB962C8B-B14F-4D97-AF65-F5344CB8AC3E}">
        <p14:creationId xmlns:p14="http://schemas.microsoft.com/office/powerpoint/2010/main" val="377605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Administrative Info – pages 43-44</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828800"/>
            <a:ext cx="10744200" cy="4221163"/>
          </a:xfrm>
        </p:spPr>
        <p:txBody>
          <a:bodyPr numCol="1"/>
          <a:lstStyle/>
          <a:p>
            <a:pPr algn="l"/>
            <a:r>
              <a:rPr lang="en-US" sz="1800" u="sng" dirty="0"/>
              <a:t>Grant Application Submission and Delivery:</a:t>
            </a:r>
          </a:p>
          <a:p>
            <a:pPr algn="l"/>
            <a:endParaRPr lang="en-US" sz="1800" dirty="0"/>
          </a:p>
          <a:p>
            <a:pPr algn="l"/>
            <a:r>
              <a:rPr lang="en-US" sz="1800" b="1" dirty="0"/>
              <a:t>Deadline</a:t>
            </a:r>
            <a:r>
              <a:rPr lang="en-US" sz="1800" dirty="0"/>
              <a:t> = </a:t>
            </a:r>
            <a:r>
              <a:rPr lang="en-US" sz="1800" b="1" u="sng" dirty="0"/>
              <a:t>May 25, 2023; 5:00 p.m. CDT</a:t>
            </a:r>
          </a:p>
          <a:p>
            <a:pPr algn="l"/>
            <a:r>
              <a:rPr lang="en-US" sz="1800" dirty="0"/>
              <a:t>No Applications will be accepted after this date and time.</a:t>
            </a:r>
          </a:p>
          <a:p>
            <a:pPr algn="l"/>
            <a:endParaRPr lang="en-US" sz="1800" dirty="0"/>
          </a:p>
          <a:p>
            <a:pPr algn="l"/>
            <a:r>
              <a:rPr lang="en-US" sz="1800" u="sng" dirty="0"/>
              <a:t>Delivery</a:t>
            </a:r>
            <a:r>
              <a:rPr lang="en-US" sz="1800" dirty="0"/>
              <a:t>: </a:t>
            </a:r>
            <a:r>
              <a:rPr lang="en-US" sz="1800" b="1" i="1" dirty="0"/>
              <a:t>*Note – Use Adobe Acrobat Pro</a:t>
            </a:r>
          </a:p>
          <a:p>
            <a:pPr algn="l"/>
            <a:endParaRPr lang="en-US" sz="1800" dirty="0"/>
          </a:p>
          <a:p>
            <a:pPr algn="l"/>
            <a:r>
              <a:rPr lang="en-US" sz="1800" i="1" dirty="0"/>
              <a:t>Submission Option #1</a:t>
            </a:r>
            <a:r>
              <a:rPr lang="en-US" sz="1800" dirty="0"/>
              <a:t>: Applicant shall submit the following through </a:t>
            </a:r>
            <a:r>
              <a:rPr lang="en-US" sz="1800" u="sng" dirty="0"/>
              <a:t>email</a:t>
            </a:r>
            <a:r>
              <a:rPr lang="en-US" sz="1800" dirty="0"/>
              <a:t> to the Point of Contact.</a:t>
            </a:r>
          </a:p>
          <a:p>
            <a:pPr algn="l"/>
            <a:endParaRPr lang="en-US" sz="1800" dirty="0"/>
          </a:p>
          <a:p>
            <a:pPr marL="285750" indent="-285750" algn="l">
              <a:buFont typeface="Arial" panose="020B0604020202020204" pitchFamily="34" charset="0"/>
              <a:buChar char="•"/>
            </a:pPr>
            <a:r>
              <a:rPr lang="en-US" sz="1800" dirty="0"/>
              <a:t>One file named “Original Application” that contains the Applicant’s entire Application in searchable portable document format (PDF).</a:t>
            </a:r>
          </a:p>
          <a:p>
            <a:pPr algn="l"/>
            <a:endParaRPr lang="en-US" sz="1800" dirty="0"/>
          </a:p>
          <a:p>
            <a:pPr marL="285750" indent="-285750" algn="l">
              <a:buFont typeface="Arial" panose="020B0604020202020204" pitchFamily="34" charset="0"/>
              <a:buChar char="•"/>
            </a:pPr>
            <a:r>
              <a:rPr lang="en-US" sz="1800" dirty="0"/>
              <a:t>In accordance with Public Information Act (Section 15.4), one file named “Public Information Copy” that contains the Applicant’s entire Application in searchable PDF, if applicable.</a:t>
            </a:r>
          </a:p>
          <a:p>
            <a:pPr algn="l" hangingPunct="0"/>
            <a:endParaRPr lang="en-US" sz="1800" dirty="0"/>
          </a:p>
        </p:txBody>
      </p:sp>
    </p:spTree>
    <p:extLst>
      <p:ext uri="{BB962C8B-B14F-4D97-AF65-F5344CB8AC3E}">
        <p14:creationId xmlns:p14="http://schemas.microsoft.com/office/powerpoint/2010/main" val="760650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Administrative Info – pages 43-44</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676400"/>
            <a:ext cx="10744200" cy="4373563"/>
          </a:xfrm>
        </p:spPr>
        <p:txBody>
          <a:bodyPr numCol="1"/>
          <a:lstStyle/>
          <a:p>
            <a:pPr algn="l"/>
            <a:r>
              <a:rPr lang="en-US" sz="1800" i="1" dirty="0"/>
              <a:t>Submission Option #2</a:t>
            </a:r>
            <a:r>
              <a:rPr lang="en-US" sz="1800" dirty="0"/>
              <a:t>: Applicant shall submit the following on </a:t>
            </a:r>
            <a:r>
              <a:rPr lang="en-US" sz="1800" u="sng" dirty="0"/>
              <a:t>two (2) USB drives</a:t>
            </a:r>
            <a:r>
              <a:rPr lang="en-US" sz="1800" dirty="0"/>
              <a:t> – one (1) labeled “Original” and one (1) labeled “Copy” to the mailing address identified in this section:</a:t>
            </a:r>
          </a:p>
          <a:p>
            <a:pPr marL="285750" indent="-285750" algn="l">
              <a:buFont typeface="Arial" panose="020B0604020202020204" pitchFamily="34" charset="0"/>
              <a:buChar char="•"/>
            </a:pPr>
            <a:r>
              <a:rPr lang="en-US" sz="1800" dirty="0"/>
              <a:t>Each USB must contain one file named “Original Application’ that contains the Applicant’s entire Application in searchable portable document format (PDF).</a:t>
            </a:r>
          </a:p>
          <a:p>
            <a:pPr marL="285750" indent="-285750" algn="l">
              <a:buFont typeface="Arial" panose="020B0604020202020204" pitchFamily="34" charset="0"/>
              <a:buChar char="•"/>
            </a:pPr>
            <a:r>
              <a:rPr lang="en-US" sz="1800" dirty="0"/>
              <a:t>In accordance with Public Information Act (Section 15.4), one file named “Public Information Copy” that contains the Applicant’s entire Application in searchable PDF, if applicable.</a:t>
            </a:r>
          </a:p>
          <a:p>
            <a:pPr algn="l"/>
            <a:r>
              <a:rPr lang="en-US" sz="1800" dirty="0"/>
              <a:t> </a:t>
            </a:r>
          </a:p>
          <a:p>
            <a:pPr algn="l"/>
            <a:r>
              <a:rPr lang="en-US" sz="1800" dirty="0"/>
              <a:t>To be delivered by U.S. Postal Service, overnight or express mail, or hand delivery to: Tarrant County CYD</a:t>
            </a:r>
          </a:p>
          <a:p>
            <a:pPr algn="l"/>
            <a:endParaRPr lang="en-US" sz="1800" dirty="0"/>
          </a:p>
          <a:p>
            <a:pPr algn="l"/>
            <a:r>
              <a:rPr lang="en-US" sz="1800" dirty="0"/>
              <a:t>For those Grant Applications mailed or hand delivered, USB drives should be placed in a sealed box or envelope and clearly labeled as follows:</a:t>
            </a:r>
          </a:p>
          <a:p>
            <a:pPr algn="l"/>
            <a:r>
              <a:rPr lang="en-US" sz="1800" u="sng" dirty="0"/>
              <a:t>RFA NAME</a:t>
            </a:r>
            <a:r>
              <a:rPr lang="en-US" sz="1800" dirty="0"/>
              <a:t>: CYD GRANT APPLICATION</a:t>
            </a:r>
          </a:p>
          <a:p>
            <a:pPr algn="l"/>
            <a:r>
              <a:rPr lang="en-US" sz="1800" u="sng" dirty="0"/>
              <a:t>GRANT APPLICATION DEADLINE</a:t>
            </a:r>
            <a:r>
              <a:rPr lang="en-US" sz="1800" dirty="0"/>
              <a:t>: May 25, 2023 at 5:00 p.m.</a:t>
            </a:r>
          </a:p>
          <a:p>
            <a:pPr algn="l"/>
            <a:r>
              <a:rPr lang="en-US" sz="1800" u="sng" dirty="0"/>
              <a:t>ATTN</a:t>
            </a:r>
            <a:r>
              <a:rPr lang="en-US" sz="1800" dirty="0"/>
              <a:t>: Jodi Newton</a:t>
            </a:r>
          </a:p>
          <a:p>
            <a:pPr algn="l" hangingPunct="0"/>
            <a:endParaRPr lang="en-US" sz="1800" dirty="0"/>
          </a:p>
        </p:txBody>
      </p:sp>
    </p:spTree>
    <p:extLst>
      <p:ext uri="{BB962C8B-B14F-4D97-AF65-F5344CB8AC3E}">
        <p14:creationId xmlns:p14="http://schemas.microsoft.com/office/powerpoint/2010/main" val="2179868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Narrative Application – page 48</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133600"/>
            <a:ext cx="10744200" cy="3916363"/>
          </a:xfrm>
        </p:spPr>
        <p:txBody>
          <a:bodyPr numCol="1"/>
          <a:lstStyle/>
          <a:p>
            <a:pPr algn="l"/>
            <a:r>
              <a:rPr lang="en-US" sz="1800" dirty="0"/>
              <a:t>Exhibit H: Executive Summary (one page high-level overview)</a:t>
            </a:r>
          </a:p>
          <a:p>
            <a:pPr algn="l"/>
            <a:endParaRPr lang="en-US" sz="1800" dirty="0"/>
          </a:p>
          <a:p>
            <a:pPr algn="l"/>
            <a:r>
              <a:rPr lang="en-US" sz="1800" dirty="0"/>
              <a:t>Exhibit I: Program Narrative (background and experience)</a:t>
            </a:r>
          </a:p>
          <a:p>
            <a:pPr algn="l"/>
            <a:endParaRPr lang="en-US" sz="1800" dirty="0"/>
          </a:p>
          <a:p>
            <a:pPr algn="l"/>
            <a:r>
              <a:rPr lang="en-US" sz="1800" dirty="0"/>
              <a:t>Exhibit D: Project Work Plan (service delivery)</a:t>
            </a:r>
          </a:p>
          <a:p>
            <a:pPr marL="461963" algn="l"/>
            <a:r>
              <a:rPr lang="en-US" sz="1800" u="sng" dirty="0"/>
              <a:t>Attachments:</a:t>
            </a:r>
          </a:p>
          <a:p>
            <a:pPr marL="461963" algn="l"/>
            <a:r>
              <a:rPr lang="en-US" sz="1800" dirty="0"/>
              <a:t>Attachment D-1: YLD Scope and Sequence</a:t>
            </a:r>
          </a:p>
          <a:p>
            <a:pPr marL="461963" algn="l"/>
            <a:r>
              <a:rPr lang="en-US" sz="1800" dirty="0"/>
              <a:t>Attachment D-2: PEI Evidence-Based Ranking Tool</a:t>
            </a:r>
          </a:p>
          <a:p>
            <a:pPr marL="461963" algn="l"/>
            <a:r>
              <a:rPr lang="en-US" sz="1800" dirty="0"/>
              <a:t>Attachment D-3: Agency Org Chart</a:t>
            </a:r>
          </a:p>
          <a:p>
            <a:pPr marL="461963" algn="l"/>
            <a:r>
              <a:rPr lang="en-US" sz="1800" dirty="0"/>
              <a:t>Attachment D-4: CYD Program Chart</a:t>
            </a:r>
          </a:p>
          <a:p>
            <a:pPr marL="461963" algn="l"/>
            <a:r>
              <a:rPr lang="en-US" sz="1800" dirty="0"/>
              <a:t>Attachment D-5: CYD Job Descriptions</a:t>
            </a:r>
          </a:p>
          <a:p>
            <a:pPr algn="l" hangingPunct="0"/>
            <a:endParaRPr lang="en-US" sz="1800" dirty="0"/>
          </a:p>
        </p:txBody>
      </p:sp>
    </p:spTree>
    <p:extLst>
      <p:ext uri="{BB962C8B-B14F-4D97-AF65-F5344CB8AC3E}">
        <p14:creationId xmlns:p14="http://schemas.microsoft.com/office/powerpoint/2010/main" val="417552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Types of Funding Sources</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p:txBody>
          <a:bodyPr numCol="2"/>
          <a:lstStyle/>
          <a:p>
            <a:pPr algn="l"/>
            <a:r>
              <a:rPr lang="en-US" sz="2000" u="sng" dirty="0">
                <a:latin typeface="Arial" panose="020B0604020202020204" pitchFamily="34" charset="0"/>
                <a:cs typeface="Arial" panose="020B0604020202020204" pitchFamily="34" charset="0"/>
              </a:rPr>
              <a:t>Public:</a:t>
            </a:r>
          </a:p>
          <a:p>
            <a:pPr marL="285750" indent="-285750" algn="l">
              <a:buFont typeface="Wingdings" panose="05000000000000000000" pitchFamily="2" charset="2"/>
              <a:buChar char="Ø"/>
            </a:pPr>
            <a:r>
              <a:rPr lang="en-US" sz="2000" dirty="0">
                <a:solidFill>
                  <a:srgbClr val="FF0000"/>
                </a:solidFill>
                <a:latin typeface="Arial" panose="020B0604020202020204" pitchFamily="34" charset="0"/>
                <a:cs typeface="Arial" panose="020B0604020202020204" pitchFamily="34" charset="0"/>
              </a:rPr>
              <a:t>Federal Agencies</a:t>
            </a:r>
          </a:p>
          <a:p>
            <a:pPr marL="461963" lvl="1" indent="-231775">
              <a:buFont typeface="Wingdings" panose="05000000000000000000" pitchFamily="2" charset="2"/>
              <a:buChar char="§"/>
            </a:pPr>
            <a:r>
              <a:rPr lang="en-US" sz="2000" dirty="0">
                <a:solidFill>
                  <a:srgbClr val="FF0000"/>
                </a:solidFill>
                <a:latin typeface="Arial" panose="020B0604020202020204" pitchFamily="34" charset="0"/>
                <a:cs typeface="Arial" panose="020B0604020202020204" pitchFamily="34" charset="0"/>
              </a:rPr>
              <a:t>Competitive</a:t>
            </a:r>
            <a:r>
              <a:rPr lang="en-US" sz="2000" dirty="0">
                <a:latin typeface="Arial" panose="020B0604020202020204" pitchFamily="34" charset="0"/>
                <a:cs typeface="Arial" panose="020B0604020202020204" pitchFamily="34" charset="0"/>
              </a:rPr>
              <a:t> &amp; Non-Competitive</a:t>
            </a:r>
          </a:p>
          <a:p>
            <a:pPr marL="285750" indent="-285750" algn="l">
              <a:buFont typeface="Wingdings" panose="05000000000000000000" pitchFamily="2" charset="2"/>
              <a:buChar char="Ø"/>
            </a:pPr>
            <a:r>
              <a:rPr lang="en-US" sz="2000" dirty="0">
                <a:solidFill>
                  <a:srgbClr val="FF0000"/>
                </a:solidFill>
                <a:latin typeface="Arial" panose="020B0604020202020204" pitchFamily="34" charset="0"/>
                <a:cs typeface="Arial" panose="020B0604020202020204" pitchFamily="34" charset="0"/>
              </a:rPr>
              <a:t>State and Local Agencies</a:t>
            </a:r>
            <a:r>
              <a:rPr lang="en-US" sz="2000" dirty="0">
                <a:latin typeface="Arial" panose="020B0604020202020204" pitchFamily="34" charset="0"/>
                <a:cs typeface="Arial" panose="020B0604020202020204" pitchFamily="34" charset="0"/>
              </a:rPr>
              <a:t>:</a:t>
            </a:r>
          </a:p>
          <a:p>
            <a:pPr marL="461963" indent="-293688" algn="l">
              <a:buFont typeface="Wingdings" panose="05000000000000000000" pitchFamily="2" charset="2"/>
              <a:buChar char="§"/>
            </a:pPr>
            <a:r>
              <a:rPr lang="en-US" sz="2000" dirty="0">
                <a:solidFill>
                  <a:srgbClr val="FF0000"/>
                </a:solidFill>
                <a:latin typeface="Arial" panose="020B0604020202020204" pitchFamily="34" charset="0"/>
                <a:cs typeface="Arial" panose="020B0604020202020204" pitchFamily="34" charset="0"/>
              </a:rPr>
              <a:t>State, County </a:t>
            </a:r>
            <a:r>
              <a:rPr lang="en-US" sz="2000" dirty="0">
                <a:latin typeface="Arial" panose="020B0604020202020204" pitchFamily="34" charset="0"/>
                <a:cs typeface="Arial" panose="020B0604020202020204" pitchFamily="34" charset="0"/>
              </a:rPr>
              <a:t>and local municipalities </a:t>
            </a:r>
          </a:p>
          <a:p>
            <a:pPr marL="461963" algn="l"/>
            <a:r>
              <a:rPr lang="en-US" sz="2000" dirty="0">
                <a:latin typeface="Arial" panose="020B0604020202020204" pitchFamily="34" charset="0"/>
                <a:cs typeface="Arial" panose="020B0604020202020204" pitchFamily="34" charset="0"/>
              </a:rPr>
              <a:t>and </a:t>
            </a:r>
            <a:r>
              <a:rPr lang="en-US" sz="2000" dirty="0">
                <a:solidFill>
                  <a:srgbClr val="FF0000"/>
                </a:solidFill>
                <a:latin typeface="Arial" panose="020B0604020202020204" pitchFamily="34" charset="0"/>
                <a:cs typeface="Arial" panose="020B0604020202020204" pitchFamily="34" charset="0"/>
              </a:rPr>
              <a:t>local government </a:t>
            </a:r>
            <a:r>
              <a:rPr lang="en-US" sz="2000" dirty="0">
                <a:latin typeface="Arial" panose="020B0604020202020204" pitchFamily="34" charset="0"/>
                <a:cs typeface="Arial" panose="020B0604020202020204" pitchFamily="34" charset="0"/>
              </a:rPr>
              <a:t>agencies.  </a:t>
            </a:r>
          </a:p>
          <a:p>
            <a:pPr marL="461963" algn="l"/>
            <a:r>
              <a:rPr lang="en-US" sz="2000" dirty="0">
                <a:latin typeface="Arial" panose="020B0604020202020204" pitchFamily="34" charset="0"/>
                <a:cs typeface="Arial" panose="020B0604020202020204" pitchFamily="34" charset="0"/>
              </a:rPr>
              <a:t>Process can be </a:t>
            </a:r>
            <a:r>
              <a:rPr lang="en-US" sz="2000" dirty="0">
                <a:solidFill>
                  <a:srgbClr val="FF0000"/>
                </a:solidFill>
                <a:latin typeface="Arial" panose="020B0604020202020204" pitchFamily="34" charset="0"/>
                <a:cs typeface="Arial" panose="020B0604020202020204" pitchFamily="34" charset="0"/>
              </a:rPr>
              <a:t>competitive</a:t>
            </a:r>
            <a:r>
              <a:rPr lang="en-US" sz="2000" dirty="0">
                <a:latin typeface="Arial" panose="020B0604020202020204" pitchFamily="34" charset="0"/>
                <a:cs typeface="Arial" panose="020B0604020202020204" pitchFamily="34" charset="0"/>
              </a:rPr>
              <a:t>.</a:t>
            </a:r>
          </a:p>
          <a:p>
            <a:pPr algn="l"/>
            <a:r>
              <a:rPr lang="en-US" sz="2000" dirty="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marL="168275" indent="61913" algn="l"/>
            <a:r>
              <a:rPr lang="en-US" sz="2000" u="sng" dirty="0">
                <a:latin typeface="Arial" panose="020B0604020202020204" pitchFamily="34" charset="0"/>
                <a:cs typeface="Arial" panose="020B0604020202020204" pitchFamily="34" charset="0"/>
              </a:rPr>
              <a:t>Private:</a:t>
            </a:r>
          </a:p>
          <a:p>
            <a:pPr marL="454025" indent="-285750" algn="l">
              <a:buFont typeface="Wingdings" panose="05000000000000000000" pitchFamily="2" charset="2"/>
              <a:buChar char="Ø"/>
            </a:pPr>
            <a:r>
              <a:rPr lang="en-US" sz="2000" dirty="0">
                <a:latin typeface="Arial" panose="020B0604020202020204" pitchFamily="34" charset="0"/>
                <a:cs typeface="Arial" panose="020B0604020202020204" pitchFamily="34" charset="0"/>
              </a:rPr>
              <a:t>Foundations</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General Support</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Endowment</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Program or project grants</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Matching or challenge grants</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Fellowships/Scholarships</a:t>
            </a:r>
          </a:p>
          <a:p>
            <a:pPr marL="684213" lvl="1" indent="-222250">
              <a:buFont typeface="Wingdings" panose="05000000000000000000" pitchFamily="2" charset="2"/>
              <a:buChar char="§"/>
            </a:pPr>
            <a:r>
              <a:rPr lang="en-US" sz="2000" dirty="0">
                <a:latin typeface="Arial" panose="020B0604020202020204" pitchFamily="34" charset="0"/>
                <a:cs typeface="Arial" panose="020B0604020202020204" pitchFamily="34" charset="0"/>
              </a:rPr>
              <a:t>Capital Grants</a:t>
            </a:r>
          </a:p>
          <a:p>
            <a:pPr marL="454025" indent="-285750" algn="l">
              <a:buFont typeface="Wingdings" panose="05000000000000000000" pitchFamily="2" charset="2"/>
              <a:buChar char="Ø"/>
            </a:pPr>
            <a:r>
              <a:rPr lang="en-US" sz="2000" dirty="0">
                <a:latin typeface="Arial" panose="020B0604020202020204" pitchFamily="34" charset="0"/>
                <a:cs typeface="Arial" panose="020B0604020202020204" pitchFamily="34" charset="0"/>
              </a:rPr>
              <a:t>Corporations</a:t>
            </a:r>
          </a:p>
          <a:p>
            <a:pPr marL="684213" indent="-222250" algn="l">
              <a:buFont typeface="Wingdings" panose="05000000000000000000" pitchFamily="2" charset="2"/>
              <a:buChar char="§"/>
            </a:pPr>
            <a:r>
              <a:rPr lang="en-US" sz="2000" dirty="0">
                <a:latin typeface="Arial" panose="020B0604020202020204" pitchFamily="34" charset="0"/>
                <a:cs typeface="Arial" panose="020B0604020202020204" pitchFamily="34" charset="0"/>
              </a:rPr>
              <a:t>Direct giving &amp; donations</a:t>
            </a:r>
          </a:p>
          <a:p>
            <a:pPr marL="454025" indent="-285750" algn="l">
              <a:buFont typeface="Wingdings" panose="05000000000000000000" pitchFamily="2" charset="2"/>
              <a:buChar char="Ø"/>
            </a:pPr>
            <a:r>
              <a:rPr lang="en-US" sz="2000" dirty="0">
                <a:latin typeface="Arial" panose="020B0604020202020204" pitchFamily="34" charset="0"/>
                <a:cs typeface="Arial" panose="020B0604020202020204" pitchFamily="34" charset="0"/>
              </a:rPr>
              <a:t>Professional &amp; Trade Associations</a:t>
            </a:r>
          </a:p>
          <a:p>
            <a:pPr marL="454025" indent="-285750" algn="l">
              <a:buFont typeface="Wingdings" panose="05000000000000000000" pitchFamily="2" charset="2"/>
              <a:buChar char="Ø"/>
            </a:pPr>
            <a:r>
              <a:rPr lang="en-US" sz="2000" dirty="0">
                <a:latin typeface="Arial" panose="020B0604020202020204" pitchFamily="34" charset="0"/>
                <a:cs typeface="Arial" panose="020B0604020202020204" pitchFamily="34" charset="0"/>
              </a:rPr>
              <a:t>Fundraising Activities</a:t>
            </a:r>
          </a:p>
          <a:p>
            <a:endParaRPr lang="en-US" dirty="0"/>
          </a:p>
        </p:txBody>
      </p:sp>
    </p:spTree>
    <p:extLst>
      <p:ext uri="{BB962C8B-B14F-4D97-AF65-F5344CB8AC3E}">
        <p14:creationId xmlns:p14="http://schemas.microsoft.com/office/powerpoint/2010/main" val="3146874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Required Applicant Info – pages 48-50</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1676400"/>
            <a:ext cx="10744200" cy="4373563"/>
          </a:xfrm>
        </p:spPr>
        <p:txBody>
          <a:bodyPr numCol="1"/>
          <a:lstStyle/>
          <a:p>
            <a:pPr algn="l"/>
            <a:r>
              <a:rPr lang="en-US" sz="1800" dirty="0"/>
              <a:t>Exhibit K-1: Governmental Entity Information or Exhibit K-2: Non-Profit Entity Information</a:t>
            </a:r>
          </a:p>
          <a:p>
            <a:pPr algn="l"/>
            <a:r>
              <a:rPr lang="en-US" sz="1800" dirty="0"/>
              <a:t>Exhibit L: Administration Information</a:t>
            </a:r>
          </a:p>
          <a:p>
            <a:pPr algn="l"/>
            <a:r>
              <a:rPr lang="en-US" sz="1800" dirty="0"/>
              <a:t>Exhibit G: Exceptions</a:t>
            </a:r>
          </a:p>
          <a:p>
            <a:pPr algn="l"/>
            <a:endParaRPr lang="en-US" sz="1800" dirty="0"/>
          </a:p>
          <a:p>
            <a:pPr algn="l"/>
            <a:r>
              <a:rPr lang="en-US" sz="1800" dirty="0"/>
              <a:t>Applicant must </a:t>
            </a:r>
            <a:r>
              <a:rPr lang="en-US" sz="1800" b="1" dirty="0"/>
              <a:t>execute </a:t>
            </a:r>
            <a:r>
              <a:rPr lang="en-US" sz="1800" dirty="0"/>
              <a:t>and return all the following listed Exhibits: </a:t>
            </a:r>
          </a:p>
          <a:p>
            <a:pPr algn="l"/>
            <a:r>
              <a:rPr lang="en-US" sz="1800" dirty="0"/>
              <a:t>1. Exhibit A: Affirmations and Grant Opportunity Acceptance</a:t>
            </a:r>
          </a:p>
          <a:p>
            <a:pPr algn="l"/>
            <a:r>
              <a:rPr lang="en-US" sz="1800" dirty="0"/>
              <a:t>2. Exhibit J: Applicant Information (Face Page)</a:t>
            </a:r>
          </a:p>
          <a:p>
            <a:pPr algn="l"/>
            <a:r>
              <a:rPr lang="en-US" sz="1800" dirty="0"/>
              <a:t>3. Exhibit M: ICSQ for Cost Reimbursement Grant</a:t>
            </a:r>
          </a:p>
          <a:p>
            <a:pPr algn="l"/>
            <a:r>
              <a:rPr lang="en-US" sz="1800" dirty="0"/>
              <a:t>4. Exhibit N: Assurances Non-Construction Programs</a:t>
            </a:r>
          </a:p>
          <a:p>
            <a:pPr algn="l"/>
            <a:r>
              <a:rPr lang="en-US" sz="1800" dirty="0"/>
              <a:t>5. Exhibit O: Certification Regarding Lobbying</a:t>
            </a:r>
          </a:p>
          <a:p>
            <a:pPr algn="l"/>
            <a:r>
              <a:rPr lang="en-US" sz="1800" dirty="0"/>
              <a:t>6. Exhibit P: Expenditure Proposal</a:t>
            </a:r>
          </a:p>
          <a:p>
            <a:pPr algn="l"/>
            <a:r>
              <a:rPr lang="en-US" sz="1800" dirty="0"/>
              <a:t>7. Exhibit R: Compliance Form</a:t>
            </a:r>
          </a:p>
        </p:txBody>
      </p:sp>
    </p:spTree>
    <p:extLst>
      <p:ext uri="{BB962C8B-B14F-4D97-AF65-F5344CB8AC3E}">
        <p14:creationId xmlns:p14="http://schemas.microsoft.com/office/powerpoint/2010/main" val="1937149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Expenditure Proposal – page 51</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362200"/>
            <a:ext cx="10744200" cy="3687763"/>
          </a:xfrm>
        </p:spPr>
        <p:txBody>
          <a:bodyPr numCol="1"/>
          <a:lstStyle/>
          <a:p>
            <a:pPr algn="l"/>
            <a:r>
              <a:rPr lang="en-US" sz="1800" b="1" dirty="0"/>
              <a:t>Exhibit P: Expenditure Proposal</a:t>
            </a:r>
          </a:p>
          <a:p>
            <a:pPr algn="l"/>
            <a:endParaRPr lang="en-US" sz="1800" dirty="0"/>
          </a:p>
          <a:p>
            <a:pPr algn="l"/>
            <a:endParaRPr lang="en-US" sz="1800" dirty="0"/>
          </a:p>
          <a:p>
            <a:pPr algn="l"/>
            <a:r>
              <a:rPr lang="en-US" sz="1800" dirty="0"/>
              <a:t>Instructions for completing the form are included on instructions tab.</a:t>
            </a:r>
          </a:p>
          <a:p>
            <a:pPr algn="l"/>
            <a:endParaRPr lang="en-US" sz="1800" dirty="0"/>
          </a:p>
          <a:p>
            <a:pPr algn="l"/>
            <a:endParaRPr lang="en-US" sz="1800" dirty="0"/>
          </a:p>
          <a:p>
            <a:pPr algn="l"/>
            <a:r>
              <a:rPr lang="en-US" sz="1800" dirty="0"/>
              <a:t>Proposal should include necessary expenses for program, along with a narrative description of the methodology to calculate the costs.</a:t>
            </a:r>
          </a:p>
          <a:p>
            <a:pPr algn="l"/>
            <a:endParaRPr lang="en-US" sz="1800" dirty="0"/>
          </a:p>
        </p:txBody>
      </p:sp>
    </p:spTree>
    <p:extLst>
      <p:ext uri="{BB962C8B-B14F-4D97-AF65-F5344CB8AC3E}">
        <p14:creationId xmlns:p14="http://schemas.microsoft.com/office/powerpoint/2010/main" val="344513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Submission Checklist – page 54</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3048000"/>
            <a:ext cx="10744200" cy="3001963"/>
          </a:xfrm>
        </p:spPr>
        <p:txBody>
          <a:bodyPr numCol="1"/>
          <a:lstStyle/>
          <a:p>
            <a:pPr algn="l"/>
            <a:r>
              <a:rPr lang="en-US" sz="1800" b="1" dirty="0"/>
              <a:t>Grant Application Package be complete and submitted </a:t>
            </a:r>
            <a:r>
              <a:rPr lang="en-US" sz="1800" b="1" u="sng" dirty="0"/>
              <a:t>in exact order</a:t>
            </a:r>
            <a:r>
              <a:rPr lang="en-US" sz="1800" b="1" dirty="0"/>
              <a:t>.</a:t>
            </a:r>
          </a:p>
          <a:p>
            <a:pPr algn="l"/>
            <a:endParaRPr lang="en-US" sz="1800" dirty="0"/>
          </a:p>
        </p:txBody>
      </p:sp>
    </p:spTree>
    <p:extLst>
      <p:ext uri="{BB962C8B-B14F-4D97-AF65-F5344CB8AC3E}">
        <p14:creationId xmlns:p14="http://schemas.microsoft.com/office/powerpoint/2010/main" val="2651716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Questions?</a:t>
            </a:r>
            <a:endParaRPr lang="en-US" dirty="0"/>
          </a:p>
        </p:txBody>
      </p:sp>
    </p:spTree>
    <p:extLst>
      <p:ext uri="{BB962C8B-B14F-4D97-AF65-F5344CB8AC3E}">
        <p14:creationId xmlns:p14="http://schemas.microsoft.com/office/powerpoint/2010/main" val="3078055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7768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General Information – page 2</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p:txBody>
          <a:bodyPr numCol="1"/>
          <a:lstStyle/>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5E2CB408-1B66-9EB1-9FF3-338068A50376}"/>
              </a:ext>
            </a:extLst>
          </p:cNvPr>
          <p:cNvSpPr txBox="1"/>
          <p:nvPr/>
        </p:nvSpPr>
        <p:spPr>
          <a:xfrm>
            <a:off x="1676399" y="476751"/>
            <a:ext cx="9448801" cy="5909310"/>
          </a:xfrm>
          <a:prstGeom prst="rect">
            <a:avLst/>
          </a:prstGeom>
          <a:noFill/>
        </p:spPr>
        <p:txBody>
          <a:bodyPr wrap="square">
            <a:spAutoFit/>
          </a:bodyPr>
          <a:lstStyle/>
          <a:p>
            <a:endParaRPr lang="en-US" dirty="0"/>
          </a:p>
          <a:p>
            <a:endParaRPr lang="en-US" dirty="0"/>
          </a:p>
          <a:p>
            <a:endParaRPr lang="en-US" dirty="0"/>
          </a:p>
          <a:p>
            <a:endParaRPr lang="en-US" dirty="0"/>
          </a:p>
          <a:p>
            <a:endParaRPr lang="en-US" dirty="0"/>
          </a:p>
          <a:p>
            <a:r>
              <a:rPr lang="en-US" dirty="0"/>
              <a:t>Tarrant County: Grantee for </a:t>
            </a:r>
            <a:r>
              <a:rPr lang="en-US" b="1" dirty="0"/>
              <a:t>Community Youth Development (CYD) </a:t>
            </a:r>
            <a:r>
              <a:rPr lang="en-US" dirty="0"/>
              <a:t>grant from Department of Family &amp; Protective Services.</a:t>
            </a:r>
          </a:p>
          <a:p>
            <a:endParaRPr lang="en-US" dirty="0"/>
          </a:p>
          <a:p>
            <a:r>
              <a:rPr lang="en-US" dirty="0"/>
              <a:t>Request for Applications: FY 2024 Competitive Grant Opportunity for Service Providers (</a:t>
            </a:r>
            <a:r>
              <a:rPr lang="en-US" dirty="0" err="1"/>
              <a:t>Subawardees</a:t>
            </a:r>
            <a:r>
              <a:rPr lang="en-US" dirty="0"/>
              <a:t>)</a:t>
            </a:r>
          </a:p>
          <a:p>
            <a:endParaRPr lang="en-US" dirty="0"/>
          </a:p>
          <a:p>
            <a:r>
              <a:rPr lang="en-US" dirty="0"/>
              <a:t>Fiscal Year: September 1 – August 31</a:t>
            </a:r>
          </a:p>
          <a:p>
            <a:endParaRPr lang="en-US" dirty="0"/>
          </a:p>
          <a:p>
            <a:r>
              <a:rPr lang="en-US" dirty="0"/>
              <a:t>Anticipated Total Service Award: $300,000 – $400,000/fiscal year</a:t>
            </a:r>
          </a:p>
          <a:p>
            <a:endParaRPr lang="en-US" dirty="0"/>
          </a:p>
          <a:p>
            <a:r>
              <a:rPr lang="en-US" dirty="0"/>
              <a:t>Anticipated Number of Awards: 5 – 7</a:t>
            </a:r>
          </a:p>
          <a:p>
            <a:endParaRPr lang="en-US" dirty="0"/>
          </a:p>
          <a:p>
            <a:r>
              <a:rPr lang="en-US" dirty="0"/>
              <a:t>Range of Projected Award Amount: $20,000 – $120,000/fiscal year</a:t>
            </a:r>
          </a:p>
          <a:p>
            <a:endParaRPr lang="en-US" dirty="0"/>
          </a:p>
          <a:p>
            <a:r>
              <a:rPr lang="en-US" dirty="0"/>
              <a:t>Project Period for Awards: FY 2024 (September 1, 2023 – August 31, 2024); </a:t>
            </a:r>
          </a:p>
          <a:p>
            <a:r>
              <a:rPr lang="en-US" i="1" dirty="0"/>
              <a:t>may</a:t>
            </a:r>
            <a:r>
              <a:rPr lang="en-US" dirty="0"/>
              <a:t> be renewed for additional contract terms based on performance.</a:t>
            </a:r>
          </a:p>
        </p:txBody>
      </p:sp>
    </p:spTree>
    <p:extLst>
      <p:ext uri="{BB962C8B-B14F-4D97-AF65-F5344CB8AC3E}">
        <p14:creationId xmlns:p14="http://schemas.microsoft.com/office/powerpoint/2010/main" val="369239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3900" dirty="0">
                <a:solidFill>
                  <a:schemeClr val="accent1">
                    <a:lumMod val="75000"/>
                  </a:schemeClr>
                </a:solidFill>
              </a:rPr>
              <a:t>Timetable of Procurement Activities – page 5</a:t>
            </a:r>
            <a:endParaRPr lang="en-US" sz="3900"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838200" y="1570036"/>
            <a:ext cx="10744200" cy="4860927"/>
          </a:xfrm>
        </p:spPr>
        <p:txBody>
          <a:bodyPr numCol="1"/>
          <a:lstStyle/>
          <a:p>
            <a:pPr algn="l"/>
            <a:r>
              <a:rPr lang="en-US" sz="1800" dirty="0"/>
              <a:t>April 25, 2023 – Written questions due</a:t>
            </a:r>
          </a:p>
          <a:p>
            <a:pPr algn="l"/>
            <a:endParaRPr lang="en-US" sz="1800" dirty="0"/>
          </a:p>
          <a:p>
            <a:pPr algn="l"/>
            <a:r>
              <a:rPr lang="en-US" sz="1800" dirty="0"/>
              <a:t>April 28, 2023 – CYD posts responses to written questions on TCPH website</a:t>
            </a:r>
          </a:p>
          <a:p>
            <a:pPr algn="l"/>
            <a:endParaRPr lang="en-US" sz="1800" dirty="0"/>
          </a:p>
          <a:p>
            <a:pPr algn="l"/>
            <a:r>
              <a:rPr lang="en-US" sz="1800" dirty="0"/>
              <a:t>May 9, 2023 – Letter of Intent due</a:t>
            </a:r>
          </a:p>
          <a:p>
            <a:pPr algn="l"/>
            <a:endParaRPr lang="en-US" sz="1800" dirty="0"/>
          </a:p>
          <a:p>
            <a:pPr algn="l"/>
            <a:r>
              <a:rPr lang="en-US" sz="1800" b="1" dirty="0"/>
              <a:t>May 25, 2023 – Applications due to CYD; 5:00 p.m. CDT</a:t>
            </a:r>
          </a:p>
          <a:p>
            <a:pPr algn="l"/>
            <a:endParaRPr lang="en-US" sz="1800" dirty="0"/>
          </a:p>
          <a:p>
            <a:pPr algn="l"/>
            <a:r>
              <a:rPr lang="en-US" sz="1800" dirty="0"/>
              <a:t>June 20-30, 2023 – Negotiations with selected </a:t>
            </a:r>
            <a:r>
              <a:rPr lang="en-US" sz="1800" dirty="0" err="1"/>
              <a:t>Subawardees</a:t>
            </a:r>
            <a:endParaRPr lang="en-US" sz="1800" dirty="0"/>
          </a:p>
          <a:p>
            <a:pPr algn="l"/>
            <a:endParaRPr lang="en-US" sz="1800" dirty="0"/>
          </a:p>
          <a:p>
            <a:pPr algn="l"/>
            <a:r>
              <a:rPr lang="en-US" sz="1800" dirty="0"/>
              <a:t>August 7-9, 2023 – </a:t>
            </a:r>
            <a:r>
              <a:rPr lang="en-US" sz="1800" dirty="0" err="1"/>
              <a:t>Subawardees</a:t>
            </a:r>
            <a:r>
              <a:rPr lang="en-US" sz="1800" dirty="0"/>
              <a:t> sign contracts</a:t>
            </a:r>
          </a:p>
          <a:p>
            <a:pPr algn="l"/>
            <a:endParaRPr lang="en-US" sz="1800" dirty="0"/>
          </a:p>
          <a:p>
            <a:pPr algn="l"/>
            <a:r>
              <a:rPr lang="en-US" sz="1800" dirty="0"/>
              <a:t>August 22, 2023 – Commissioner’s Court approves subcontracts</a:t>
            </a:r>
          </a:p>
          <a:p>
            <a:pPr algn="l"/>
            <a:endParaRPr lang="en-US" sz="1800" dirty="0"/>
          </a:p>
          <a:p>
            <a:pPr algn="l"/>
            <a:r>
              <a:rPr lang="en-US" sz="1800" dirty="0"/>
              <a:t>September 1, 2023 – Contracted services begin</a:t>
            </a:r>
          </a:p>
          <a:p>
            <a:endParaRPr lang="en-US" dirty="0"/>
          </a:p>
        </p:txBody>
      </p:sp>
    </p:spTree>
    <p:extLst>
      <p:ext uri="{BB962C8B-B14F-4D97-AF65-F5344CB8AC3E}">
        <p14:creationId xmlns:p14="http://schemas.microsoft.com/office/powerpoint/2010/main" val="19211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dirty="0">
                <a:solidFill>
                  <a:schemeClr val="accent1">
                    <a:lumMod val="75000"/>
                  </a:schemeClr>
                </a:solidFill>
              </a:rPr>
              <a:t>Introduction – page 6</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838200" y="2057400"/>
            <a:ext cx="10744200" cy="4373563"/>
          </a:xfrm>
        </p:spPr>
        <p:txBody>
          <a:bodyPr numCol="1"/>
          <a:lstStyle/>
          <a:p>
            <a:pPr algn="l"/>
            <a:r>
              <a:rPr lang="en-US" sz="1800" b="1" u="sng" dirty="0"/>
              <a:t>CYD PARTNERS:</a:t>
            </a:r>
          </a:p>
          <a:p>
            <a:pPr marL="342900" indent="-342900" algn="l">
              <a:buAutoNum type="arabicPeriod"/>
            </a:pPr>
            <a:endParaRPr lang="en-US" sz="1800" dirty="0"/>
          </a:p>
          <a:p>
            <a:pPr marL="342900" indent="-342900" algn="l">
              <a:buAutoNum type="arabicPeriod"/>
            </a:pPr>
            <a:r>
              <a:rPr lang="en-US" sz="1800" dirty="0"/>
              <a:t>Department of Family and Protective Services – Prevention and Early Intervention (PEI) Division</a:t>
            </a:r>
          </a:p>
          <a:p>
            <a:pPr algn="l"/>
            <a:endParaRPr lang="en-US" sz="1800" dirty="0"/>
          </a:p>
          <a:p>
            <a:pPr marL="342900" indent="-342900" algn="l">
              <a:buAutoNum type="arabicPeriod" startAt="2"/>
              <a:tabLst>
                <a:tab pos="341313" algn="l"/>
              </a:tabLst>
            </a:pPr>
            <a:r>
              <a:rPr lang="en-US" sz="1800" dirty="0"/>
              <a:t>Tarrant County – Grantee </a:t>
            </a:r>
          </a:p>
          <a:p>
            <a:pPr marL="342900" indent="-342900" algn="l">
              <a:buAutoNum type="arabicPeriod" startAt="2"/>
              <a:tabLst>
                <a:tab pos="341313" algn="l"/>
              </a:tabLst>
            </a:pPr>
            <a:endParaRPr lang="en-US" sz="1800" dirty="0"/>
          </a:p>
          <a:p>
            <a:pPr marL="342900" indent="-342900" algn="l">
              <a:buAutoNum type="arabicPeriod" startAt="2"/>
              <a:tabLst>
                <a:tab pos="341313" algn="l"/>
              </a:tabLst>
            </a:pPr>
            <a:r>
              <a:rPr lang="en-US" sz="1800" dirty="0"/>
              <a:t>Service Providers – </a:t>
            </a:r>
            <a:r>
              <a:rPr lang="en-US" sz="1800" dirty="0" err="1"/>
              <a:t>Subawardees</a:t>
            </a:r>
            <a:endParaRPr lang="en-US" sz="1800" dirty="0"/>
          </a:p>
          <a:p>
            <a:pPr marL="342900" indent="-342900" algn="l">
              <a:buAutoNum type="arabicPeriod" startAt="2"/>
              <a:tabLst>
                <a:tab pos="341313" algn="l"/>
              </a:tabLst>
            </a:pPr>
            <a:endParaRPr lang="en-US" sz="1800" dirty="0"/>
          </a:p>
          <a:p>
            <a:pPr marL="342900" indent="-342900" algn="l">
              <a:buAutoNum type="arabicPeriod" startAt="2"/>
              <a:tabLst>
                <a:tab pos="341313" algn="l"/>
              </a:tabLst>
            </a:pPr>
            <a:r>
              <a:rPr lang="en-US" sz="1800" dirty="0"/>
              <a:t>Community Collaborative Committee</a:t>
            </a:r>
          </a:p>
          <a:p>
            <a:pPr marL="342900" indent="-342900" algn="l">
              <a:buAutoNum type="arabicPeriod" startAt="2"/>
              <a:tabLst>
                <a:tab pos="341313" algn="l"/>
              </a:tabLst>
            </a:pPr>
            <a:endParaRPr lang="en-US" sz="1800" dirty="0"/>
          </a:p>
          <a:p>
            <a:pPr marL="342900" indent="-342900" algn="l">
              <a:buAutoNum type="arabicPeriod" startAt="2"/>
              <a:tabLst>
                <a:tab pos="341313" algn="l"/>
              </a:tabLst>
            </a:pPr>
            <a:r>
              <a:rPr lang="en-US" sz="1800" dirty="0"/>
              <a:t>Youth Advisory Committee</a:t>
            </a:r>
          </a:p>
          <a:p>
            <a:endParaRPr lang="en-US" dirty="0"/>
          </a:p>
        </p:txBody>
      </p:sp>
    </p:spTree>
    <p:extLst>
      <p:ext uri="{BB962C8B-B14F-4D97-AF65-F5344CB8AC3E}">
        <p14:creationId xmlns:p14="http://schemas.microsoft.com/office/powerpoint/2010/main" val="1519606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pages 8-9</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838200" y="2057400"/>
            <a:ext cx="10744200" cy="4373563"/>
          </a:xfrm>
        </p:spPr>
        <p:txBody>
          <a:bodyPr numCol="1"/>
          <a:lstStyle/>
          <a:p>
            <a:pPr algn="l">
              <a:tabLst>
                <a:tab pos="341313" algn="l"/>
              </a:tabLst>
            </a:pPr>
            <a:r>
              <a:rPr lang="en-US" sz="1800" b="1" dirty="0"/>
              <a:t>State-Wide CYD Program Background</a:t>
            </a:r>
          </a:p>
          <a:p>
            <a:pPr algn="l"/>
            <a:endParaRPr lang="en-US" sz="1800" dirty="0"/>
          </a:p>
          <a:p>
            <a:pPr algn="l"/>
            <a:r>
              <a:rPr lang="en-US" sz="1800" dirty="0"/>
              <a:t>The program has expanded over the last 28 years and supports Youth by fostering safe spaces, positive relationships, and structured opportunities to build developmental assets and skills.  These supports lead to strengthened connection, engagement, and contribution to their community.  </a:t>
            </a:r>
          </a:p>
          <a:p>
            <a:pPr algn="l"/>
            <a:endParaRPr lang="en-US" sz="1800" dirty="0"/>
          </a:p>
          <a:p>
            <a:pPr algn="l"/>
            <a:r>
              <a:rPr lang="en-US" sz="1800" dirty="0"/>
              <a:t>PEI has adopted a Positive Youth Development approach for CYD to meet the goal of assisting communities in alleviating conditions in the family and community that lead to juvenile crime.  This approach encompasses more than solely providing early intervention or preventing risk behaviors that lead to juvenile crime; it also builds skills, attributes, and developmental assets that are needed to prepare young people to grow into thriving adults.</a:t>
            </a:r>
          </a:p>
          <a:p>
            <a:endParaRPr lang="en-US" dirty="0"/>
          </a:p>
        </p:txBody>
      </p:sp>
    </p:spTree>
    <p:extLst>
      <p:ext uri="{BB962C8B-B14F-4D97-AF65-F5344CB8AC3E}">
        <p14:creationId xmlns:p14="http://schemas.microsoft.com/office/powerpoint/2010/main" val="3126233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 9</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838200" y="2514600"/>
            <a:ext cx="10744200" cy="3916363"/>
          </a:xfrm>
        </p:spPr>
        <p:txBody>
          <a:bodyPr numCol="1"/>
          <a:lstStyle/>
          <a:p>
            <a:pPr algn="l">
              <a:tabLst>
                <a:tab pos="341313" algn="l"/>
              </a:tabLst>
            </a:pPr>
            <a:r>
              <a:rPr lang="en-US" sz="1800" b="1" dirty="0"/>
              <a:t>Service Delivery Area</a:t>
            </a:r>
          </a:p>
          <a:p>
            <a:pPr algn="l"/>
            <a:endParaRPr lang="en-US" sz="1800" dirty="0"/>
          </a:p>
          <a:p>
            <a:pPr algn="l"/>
            <a:r>
              <a:rPr lang="en-US" sz="1800" dirty="0"/>
              <a:t>CYD is currently available in 16 counties across the state.  </a:t>
            </a:r>
          </a:p>
          <a:p>
            <a:pPr algn="l"/>
            <a:endParaRPr lang="en-US" sz="1800" dirty="0"/>
          </a:p>
          <a:p>
            <a:pPr algn="l"/>
            <a:r>
              <a:rPr lang="en-US" sz="1800" dirty="0"/>
              <a:t>Tarrant County CYD currently serves ZIP Codes 76106, 76164, 76112, and 76119.</a:t>
            </a:r>
          </a:p>
          <a:p>
            <a:pPr algn="l"/>
            <a:endParaRPr lang="en-US" sz="1800" dirty="0"/>
          </a:p>
          <a:p>
            <a:pPr algn="l"/>
            <a:r>
              <a:rPr lang="en-US" sz="1800" dirty="0"/>
              <a:t>Applicants should identify ZIP Code(s) to be served in </a:t>
            </a:r>
            <a:r>
              <a:rPr lang="en-US" sz="1800" b="1" dirty="0"/>
              <a:t>Exhibit D: Project Work Plan</a:t>
            </a:r>
            <a:r>
              <a:rPr lang="en-US" sz="1800" dirty="0"/>
              <a:t>. </a:t>
            </a:r>
          </a:p>
          <a:p>
            <a:endParaRPr lang="en-US" dirty="0"/>
          </a:p>
        </p:txBody>
      </p:sp>
    </p:spTree>
    <p:extLst>
      <p:ext uri="{BB962C8B-B14F-4D97-AF65-F5344CB8AC3E}">
        <p14:creationId xmlns:p14="http://schemas.microsoft.com/office/powerpoint/2010/main" val="3649140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5A55CC-F64C-4D1A-80E3-4FFA343B4B7B}"/>
              </a:ext>
            </a:extLst>
          </p:cNvPr>
          <p:cNvSpPr>
            <a:spLocks noGrp="1"/>
          </p:cNvSpPr>
          <p:nvPr>
            <p:ph type="title"/>
          </p:nvPr>
        </p:nvSpPr>
        <p:spPr/>
        <p:txBody>
          <a:bodyPr/>
          <a:lstStyle/>
          <a:p>
            <a:r>
              <a:rPr lang="en-US" sz="4400" dirty="0">
                <a:solidFill>
                  <a:schemeClr val="accent1">
                    <a:lumMod val="75000"/>
                  </a:schemeClr>
                </a:solidFill>
              </a:rPr>
              <a:t>Scope of Grant – pages 9-10</a:t>
            </a:r>
            <a:endParaRPr lang="en-US" dirty="0"/>
          </a:p>
        </p:txBody>
      </p:sp>
      <p:sp>
        <p:nvSpPr>
          <p:cNvPr id="4" name="Content Placeholder 3">
            <a:extLst>
              <a:ext uri="{FF2B5EF4-FFF2-40B4-BE49-F238E27FC236}">
                <a16:creationId xmlns:a16="http://schemas.microsoft.com/office/drawing/2014/main" id="{70CB88C7-C437-4A64-BF91-D6565BDE3604}"/>
              </a:ext>
            </a:extLst>
          </p:cNvPr>
          <p:cNvSpPr>
            <a:spLocks noGrp="1"/>
          </p:cNvSpPr>
          <p:nvPr>
            <p:ph idx="1"/>
          </p:nvPr>
        </p:nvSpPr>
        <p:spPr>
          <a:xfrm>
            <a:off x="990600" y="2133600"/>
            <a:ext cx="10744200" cy="3916363"/>
          </a:xfrm>
        </p:spPr>
        <p:txBody>
          <a:bodyPr numCol="1"/>
          <a:lstStyle/>
          <a:p>
            <a:pPr algn="l">
              <a:tabLst>
                <a:tab pos="341313" algn="l"/>
              </a:tabLst>
            </a:pPr>
            <a:r>
              <a:rPr lang="en-US" sz="1800" b="1" dirty="0"/>
              <a:t>Available Funding</a:t>
            </a:r>
          </a:p>
          <a:p>
            <a:pPr marL="342900" indent="-342900" algn="l">
              <a:buAutoNum type="arabicPeriod" startAt="3"/>
              <a:tabLst>
                <a:tab pos="341313" algn="l"/>
              </a:tabLst>
            </a:pPr>
            <a:endParaRPr lang="en-US" sz="1800" dirty="0"/>
          </a:p>
          <a:p>
            <a:pPr algn="l">
              <a:tabLst>
                <a:tab pos="341313" algn="l"/>
              </a:tabLst>
            </a:pPr>
            <a:r>
              <a:rPr lang="en-US" sz="1800" dirty="0"/>
              <a:t>Funding contingent on appropriations received from DFPS and the availability of funds from Tarrant County.</a:t>
            </a:r>
          </a:p>
          <a:p>
            <a:pPr algn="l">
              <a:tabLst>
                <a:tab pos="341313" algn="l"/>
              </a:tabLst>
            </a:pPr>
            <a:endParaRPr lang="en-US" sz="1800" dirty="0"/>
          </a:p>
          <a:p>
            <a:pPr algn="l">
              <a:tabLst>
                <a:tab pos="341313" algn="l"/>
              </a:tabLst>
            </a:pPr>
            <a:r>
              <a:rPr lang="en-US" sz="1800" u="sng" dirty="0"/>
              <a:t>Cost-Reimbursement</a:t>
            </a:r>
            <a:r>
              <a:rPr lang="en-US" sz="1800" dirty="0"/>
              <a:t> grant.</a:t>
            </a:r>
          </a:p>
          <a:p>
            <a:pPr algn="l">
              <a:tabLst>
                <a:tab pos="341313" algn="l"/>
              </a:tabLst>
            </a:pPr>
            <a:endParaRPr lang="en-US" sz="1800" dirty="0"/>
          </a:p>
          <a:p>
            <a:pPr algn="l">
              <a:tabLst>
                <a:tab pos="341313" algn="l"/>
              </a:tabLst>
            </a:pPr>
            <a:r>
              <a:rPr lang="en-US" sz="1800" dirty="0"/>
              <a:t>Match funds are </a:t>
            </a:r>
            <a:r>
              <a:rPr lang="en-US" sz="1800" u="sng" dirty="0"/>
              <a:t>not</a:t>
            </a:r>
            <a:r>
              <a:rPr lang="en-US" sz="1800" dirty="0"/>
              <a:t> required for CYD.</a:t>
            </a:r>
          </a:p>
          <a:p>
            <a:pPr algn="l">
              <a:tabLst>
                <a:tab pos="341313" algn="l"/>
              </a:tabLst>
            </a:pPr>
            <a:endParaRPr lang="en-US" sz="1800" dirty="0"/>
          </a:p>
          <a:p>
            <a:pPr algn="l">
              <a:tabLst>
                <a:tab pos="341313" algn="l"/>
              </a:tabLst>
            </a:pPr>
            <a:r>
              <a:rPr lang="en-US" sz="1800" dirty="0" err="1"/>
              <a:t>Subawardee</a:t>
            </a:r>
            <a:r>
              <a:rPr lang="en-US" sz="1800" dirty="0"/>
              <a:t> shall not use funds from this Contract to replace or substitute for existing funding from other sources.</a:t>
            </a:r>
          </a:p>
          <a:p>
            <a:endParaRPr lang="en-US" dirty="0"/>
          </a:p>
        </p:txBody>
      </p:sp>
    </p:spTree>
    <p:extLst>
      <p:ext uri="{BB962C8B-B14F-4D97-AF65-F5344CB8AC3E}">
        <p14:creationId xmlns:p14="http://schemas.microsoft.com/office/powerpoint/2010/main" val="319262768"/>
      </p:ext>
    </p:extLst>
  </p:cSld>
  <p:clrMapOvr>
    <a:masterClrMapping/>
  </p:clrMapOvr>
</p:sld>
</file>

<file path=ppt/theme/theme1.xml><?xml version="1.0" encoding="utf-8"?>
<a:theme xmlns:a="http://schemas.openxmlformats.org/drawingml/2006/main" name="TCPH Powerpoint - Template">
  <a:themeElements>
    <a:clrScheme name="Custom 1">
      <a:dk1>
        <a:sysClr val="windowText" lastClr="000000"/>
      </a:dk1>
      <a:lt1>
        <a:sysClr val="window" lastClr="FFFFFF"/>
      </a:lt1>
      <a:dk2>
        <a:srgbClr val="1C2957"/>
      </a:dk2>
      <a:lt2>
        <a:srgbClr val="F2EEE8"/>
      </a:lt2>
      <a:accent1>
        <a:srgbClr val="1C2957"/>
      </a:accent1>
      <a:accent2>
        <a:srgbClr val="C25128"/>
      </a:accent2>
      <a:accent3>
        <a:srgbClr val="235349"/>
      </a:accent3>
      <a:accent4>
        <a:srgbClr val="8064A2"/>
      </a:accent4>
      <a:accent5>
        <a:srgbClr val="CB9246"/>
      </a:accent5>
      <a:accent6>
        <a:srgbClr val="284F5F"/>
      </a:accent6>
      <a:hlink>
        <a:srgbClr val="2493D1"/>
      </a:hlink>
      <a:folHlink>
        <a:srgbClr val="66646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Custom 1">
      <a:dk1>
        <a:sysClr val="windowText" lastClr="000000"/>
      </a:dk1>
      <a:lt1>
        <a:sysClr val="window" lastClr="FFFFFF"/>
      </a:lt1>
      <a:dk2>
        <a:srgbClr val="1C2957"/>
      </a:dk2>
      <a:lt2>
        <a:srgbClr val="F2EEE8"/>
      </a:lt2>
      <a:accent1>
        <a:srgbClr val="1C2957"/>
      </a:accent1>
      <a:accent2>
        <a:srgbClr val="C25128"/>
      </a:accent2>
      <a:accent3>
        <a:srgbClr val="235349"/>
      </a:accent3>
      <a:accent4>
        <a:srgbClr val="2493D1"/>
      </a:accent4>
      <a:accent5>
        <a:srgbClr val="CB9246"/>
      </a:accent5>
      <a:accent6>
        <a:srgbClr val="284F5F"/>
      </a:accent6>
      <a:hlink>
        <a:srgbClr val="2493D1"/>
      </a:hlink>
      <a:folHlink>
        <a:srgbClr val="66646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Custom 1">
      <a:dk1>
        <a:sysClr val="windowText" lastClr="000000"/>
      </a:dk1>
      <a:lt1>
        <a:sysClr val="window" lastClr="FFFFFF"/>
      </a:lt1>
      <a:dk2>
        <a:srgbClr val="1C2957"/>
      </a:dk2>
      <a:lt2>
        <a:srgbClr val="F2EEE8"/>
      </a:lt2>
      <a:accent1>
        <a:srgbClr val="1C2957"/>
      </a:accent1>
      <a:accent2>
        <a:srgbClr val="C25128"/>
      </a:accent2>
      <a:accent3>
        <a:srgbClr val="235349"/>
      </a:accent3>
      <a:accent4>
        <a:srgbClr val="2493D1"/>
      </a:accent4>
      <a:accent5>
        <a:srgbClr val="CB9246"/>
      </a:accent5>
      <a:accent6>
        <a:srgbClr val="284F5F"/>
      </a:accent6>
      <a:hlink>
        <a:srgbClr val="2493D1"/>
      </a:hlink>
      <a:folHlink>
        <a:srgbClr val="66646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TCPH Powerpoint - Template</Template>
  <TotalTime>5689</TotalTime>
  <Words>2631</Words>
  <Application>Microsoft Office PowerPoint</Application>
  <PresentationFormat>Widescreen</PresentationFormat>
  <Paragraphs>355</Paragraphs>
  <Slides>34</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34</vt:i4>
      </vt:variant>
    </vt:vector>
  </HeadingPairs>
  <TitlesOfParts>
    <vt:vector size="39" baseType="lpstr">
      <vt:lpstr>Arial</vt:lpstr>
      <vt:lpstr>Wingdings</vt:lpstr>
      <vt:lpstr>TCPH Powerpoint - Template</vt:lpstr>
      <vt:lpstr>1_Custom Design</vt:lpstr>
      <vt:lpstr>2_Custom Design</vt:lpstr>
      <vt:lpstr>Community Youth Development (CYD) </vt:lpstr>
      <vt:lpstr>Applicant Webinar</vt:lpstr>
      <vt:lpstr>Types of Funding Sources</vt:lpstr>
      <vt:lpstr>General Information – page 2</vt:lpstr>
      <vt:lpstr>Timetable of Procurement Activities – page 5</vt:lpstr>
      <vt:lpstr>Introduction – page 6</vt:lpstr>
      <vt:lpstr>Scope of Grant – pages 8-9</vt:lpstr>
      <vt:lpstr>Scope of Grant – page 9</vt:lpstr>
      <vt:lpstr>Scope of Grant – pages 9-10</vt:lpstr>
      <vt:lpstr>Scope of Grant – pages 11-12</vt:lpstr>
      <vt:lpstr>Scope of Grant – pages 13-14</vt:lpstr>
      <vt:lpstr>Scope of Grant – pages 14-15</vt:lpstr>
      <vt:lpstr>Applicant Requirements – pages 15-22</vt:lpstr>
      <vt:lpstr>CYD Programming – pages 22-23</vt:lpstr>
      <vt:lpstr>CYD Programming – pages 23-27</vt:lpstr>
      <vt:lpstr>CYD Programming – page 28</vt:lpstr>
      <vt:lpstr>CYD Programming – pages 28-29</vt:lpstr>
      <vt:lpstr>CYD Programming – pages 29-32</vt:lpstr>
      <vt:lpstr>CYD Programming – pages 29-32</vt:lpstr>
      <vt:lpstr>CYD Programming – pages 32-34</vt:lpstr>
      <vt:lpstr>CYD Programming – page 35</vt:lpstr>
      <vt:lpstr>Reporting Requirements – pages 36-38</vt:lpstr>
      <vt:lpstr>Monitoring Reviews – page 38</vt:lpstr>
      <vt:lpstr>Community Collaborative Committee – page 39</vt:lpstr>
      <vt:lpstr>Administrative Info – pages 41-43</vt:lpstr>
      <vt:lpstr>Administrative Info – page 43</vt:lpstr>
      <vt:lpstr>Administrative Info – pages 43-44</vt:lpstr>
      <vt:lpstr>Administrative Info – pages 43-44</vt:lpstr>
      <vt:lpstr>Narrative Application – page 48</vt:lpstr>
      <vt:lpstr>Required Applicant Info – pages 48-50</vt:lpstr>
      <vt:lpstr>Expenditure Proposal – page 51</vt:lpstr>
      <vt:lpstr>Submission Checklist – page 54</vt:lpstr>
      <vt:lpstr>Questions?</vt:lpstr>
      <vt:lpstr>PowerPoint Presentation</vt:lpstr>
    </vt:vector>
  </TitlesOfParts>
  <Company>Tarrant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Jodi D. Newton</cp:lastModifiedBy>
  <cp:revision>253</cp:revision>
  <cp:lastPrinted>2016-11-01T15:48:58Z</cp:lastPrinted>
  <dcterms:created xsi:type="dcterms:W3CDTF">2014-05-30T19:43:49Z</dcterms:created>
  <dcterms:modified xsi:type="dcterms:W3CDTF">2023-04-17T17:09:58Z</dcterms:modified>
</cp:coreProperties>
</file>